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embeddedFontLst>
    <p:embeddedFont>
      <p:font typeface="Prompt Medium"/>
      <p:regular r:id="rId16"/>
      <p:bold r:id="rId17"/>
      <p:italic r:id="rId18"/>
      <p:boldItalic r:id="rId19"/>
    </p:embeddedFont>
    <p:embeddedFont>
      <p:font typeface="Prompt Light"/>
      <p:regular r:id="rId20"/>
      <p:bold r:id="rId21"/>
      <p:italic r:id="rId22"/>
      <p:boldItalic r:id="rId23"/>
    </p:embeddedFont>
    <p:embeddedFont>
      <p:font typeface="Arimo"/>
      <p:regular r:id="rId24"/>
      <p:bold r:id="rId25"/>
      <p:italic r:id="rId26"/>
      <p:boldItalic r:id="rId27"/>
    </p:embeddedFont>
    <p:embeddedFont>
      <p:font typeface="Titillium Web"/>
      <p:regular r:id="rId28"/>
      <p:bold r:id="rId29"/>
      <p:italic r:id="rId30"/>
      <p:boldItalic r:id="rId31"/>
    </p:embeddedFont>
    <p:embeddedFont>
      <p:font typeface="Prompt"/>
      <p:regular r:id="rId32"/>
      <p:bold r:id="rId33"/>
      <p:italic r:id="rId34"/>
      <p:boldItalic r:id="rId35"/>
    </p:embeddedFont>
    <p:embeddedFont>
      <p:font typeface="Prompt ExtraLight"/>
      <p:regular r:id="rId36"/>
      <p:bold r:id="rId37"/>
      <p:italic r:id="rId38"/>
      <p:boldItalic r:id="rId39"/>
    </p:embeddedFont>
    <p:embeddedFont>
      <p:font typeface="Ope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44" roundtripDataSignature="AMtx7mgOrXpuP06XfcGxD7N8TzRL6aHX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font" Target="fonts/PromptLight-regular.fntdata"/><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font" Target="fonts/PromptLight-italic.fntdata"/><Relationship Id="rId44" Type="http://customschemas.google.com/relationships/presentationmetadata" Target="metadata"/><Relationship Id="rId21" Type="http://schemas.openxmlformats.org/officeDocument/2006/relationships/font" Target="fonts/PromptLight-bold.fntdata"/><Relationship Id="rId43" Type="http://schemas.openxmlformats.org/officeDocument/2006/relationships/font" Target="fonts/OpenSans-boldItalic.fntdata"/><Relationship Id="rId24" Type="http://schemas.openxmlformats.org/officeDocument/2006/relationships/font" Target="fonts/Arimo-regular.fntdata"/><Relationship Id="rId23" Type="http://schemas.openxmlformats.org/officeDocument/2006/relationships/font" Target="fonts/Prompt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rimo-italic.fntdata"/><Relationship Id="rId25" Type="http://schemas.openxmlformats.org/officeDocument/2006/relationships/font" Target="fonts/Arimo-bold.fntdata"/><Relationship Id="rId28" Type="http://schemas.openxmlformats.org/officeDocument/2006/relationships/font" Target="fonts/TitilliumWeb-regular.fntdata"/><Relationship Id="rId27" Type="http://schemas.openxmlformats.org/officeDocument/2006/relationships/font" Target="fonts/Arim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TitilliumWeb-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TitilliumWeb-boldItalic.fntdata"/><Relationship Id="rId30" Type="http://schemas.openxmlformats.org/officeDocument/2006/relationships/font" Target="fonts/TitilliumWeb-italic.fntdata"/><Relationship Id="rId11" Type="http://schemas.openxmlformats.org/officeDocument/2006/relationships/slide" Target="slides/slide6.xml"/><Relationship Id="rId33" Type="http://schemas.openxmlformats.org/officeDocument/2006/relationships/font" Target="fonts/Prompt-bold.fntdata"/><Relationship Id="rId10" Type="http://schemas.openxmlformats.org/officeDocument/2006/relationships/slide" Target="slides/slide5.xml"/><Relationship Id="rId32" Type="http://schemas.openxmlformats.org/officeDocument/2006/relationships/font" Target="fonts/Prompt-regular.fntdata"/><Relationship Id="rId13" Type="http://schemas.openxmlformats.org/officeDocument/2006/relationships/slide" Target="slides/slide8.xml"/><Relationship Id="rId35" Type="http://schemas.openxmlformats.org/officeDocument/2006/relationships/font" Target="fonts/Prompt-boldItalic.fntdata"/><Relationship Id="rId12" Type="http://schemas.openxmlformats.org/officeDocument/2006/relationships/slide" Target="slides/slide7.xml"/><Relationship Id="rId34" Type="http://schemas.openxmlformats.org/officeDocument/2006/relationships/font" Target="fonts/Prompt-italic.fntdata"/><Relationship Id="rId15" Type="http://schemas.openxmlformats.org/officeDocument/2006/relationships/slide" Target="slides/slide10.xml"/><Relationship Id="rId37" Type="http://schemas.openxmlformats.org/officeDocument/2006/relationships/font" Target="fonts/PromptExtraLight-bold.fntdata"/><Relationship Id="rId14" Type="http://schemas.openxmlformats.org/officeDocument/2006/relationships/slide" Target="slides/slide9.xml"/><Relationship Id="rId36" Type="http://schemas.openxmlformats.org/officeDocument/2006/relationships/font" Target="fonts/PromptExtraLight-regular.fntdata"/><Relationship Id="rId17" Type="http://schemas.openxmlformats.org/officeDocument/2006/relationships/font" Target="fonts/PromptMedium-bold.fntdata"/><Relationship Id="rId39" Type="http://schemas.openxmlformats.org/officeDocument/2006/relationships/font" Target="fonts/PromptExtraLight-boldItalic.fntdata"/><Relationship Id="rId16" Type="http://schemas.openxmlformats.org/officeDocument/2006/relationships/font" Target="fonts/PromptMedium-regular.fntdata"/><Relationship Id="rId38" Type="http://schemas.openxmlformats.org/officeDocument/2006/relationships/font" Target="fonts/PromptExtraLight-italic.fntdata"/><Relationship Id="rId19" Type="http://schemas.openxmlformats.org/officeDocument/2006/relationships/font" Target="fonts/PromptMedium-boldItalic.fntdata"/><Relationship Id="rId18" Type="http://schemas.openxmlformats.org/officeDocument/2006/relationships/font" Target="fonts/PromptMedium-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9" name="Google Shape;20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 name="Google Shape;9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 name="Google Shape;11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 name="Google Shape;13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hyperlink" Target="https://drive.google.com/drive/folders/1_yztwLdDDgCURO8WwpduQaQ_3DGETVgm" TargetMode="External"/><Relationship Id="rId5" Type="http://schemas.openxmlformats.org/officeDocument/2006/relationships/hyperlink" Target="http://drive.google.com/file/d/1tqYhykpCUo3Fe7EmEZZoIwzxicbaXQJ6/view" TargetMode="External"/><Relationship Id="rId6" Type="http://schemas.openxmlformats.org/officeDocument/2006/relationships/image" Target="../media/image3.jpg"/><Relationship Id="rId7" Type="http://schemas.openxmlformats.org/officeDocument/2006/relationships/hyperlink" Target="https://github.com/ANKITSPANDEY/dexterous_squad" TargetMode="External"/><Relationship Id="rId8" Type="http://schemas.openxmlformats.org/officeDocument/2006/relationships/hyperlink" Target="https://drive.google.com/file/d/13mCli8mstVy2JaoC7MklMUsnDEzKmrxW/view?usp=sha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20"/>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rot="-1773798">
            <a:off x="5952018" y="1184497"/>
            <a:ext cx="20418741" cy="15072744"/>
          </a:xfrm>
          <a:prstGeom prst="rect">
            <a:avLst/>
          </a:prstGeom>
          <a:noFill/>
          <a:ln>
            <a:noFill/>
          </a:ln>
        </p:spPr>
      </p:pic>
      <p:sp>
        <p:nvSpPr>
          <p:cNvPr id="85" name="Google Shape;85;p1"/>
          <p:cNvSpPr txBox="1"/>
          <p:nvPr/>
        </p:nvSpPr>
        <p:spPr>
          <a:xfrm>
            <a:off x="1028700" y="1019175"/>
            <a:ext cx="16230600" cy="6541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2500"/>
              <a:buFont typeface="Arial"/>
              <a:buNone/>
            </a:pPr>
            <a:r>
              <a:rPr b="1" i="0" lang="en-US" sz="12500" u="none" cap="none" strike="noStrike">
                <a:solidFill>
                  <a:srgbClr val="FFFFFF"/>
                </a:solidFill>
                <a:latin typeface="Prompt"/>
                <a:ea typeface="Prompt"/>
                <a:cs typeface="Prompt"/>
                <a:sym typeface="Prompt"/>
              </a:rPr>
              <a:t>Smart Lightning Prediction and Alert System</a:t>
            </a:r>
            <a:endParaRPr b="0" i="0" sz="1400" u="none" cap="none" strike="noStrike">
              <a:solidFill>
                <a:srgbClr val="000000"/>
              </a:solidFill>
              <a:latin typeface="Arial"/>
              <a:ea typeface="Arial"/>
              <a:cs typeface="Arial"/>
              <a:sym typeface="Arial"/>
            </a:endParaRPr>
          </a:p>
        </p:txBody>
      </p:sp>
      <p:sp>
        <p:nvSpPr>
          <p:cNvPr id="86" name="Google Shape;86;p1"/>
          <p:cNvSpPr txBox="1"/>
          <p:nvPr/>
        </p:nvSpPr>
        <p:spPr>
          <a:xfrm>
            <a:off x="1028700" y="8277403"/>
            <a:ext cx="11409240" cy="687266"/>
          </a:xfrm>
          <a:prstGeom prst="rect">
            <a:avLst/>
          </a:prstGeom>
          <a:noFill/>
          <a:ln>
            <a:noFill/>
          </a:ln>
        </p:spPr>
        <p:txBody>
          <a:bodyPr anchorCtr="0" anchor="t" bIns="0" lIns="0" spcFirstLastPara="1" rIns="0" wrap="square" tIns="0">
            <a:spAutoFit/>
          </a:bodyPr>
          <a:lstStyle/>
          <a:p>
            <a:pPr indent="0" lvl="0" marL="0" marR="0" rtl="0" algn="l">
              <a:lnSpc>
                <a:spcPct val="129996"/>
              </a:lnSpc>
              <a:spcBef>
                <a:spcPts val="0"/>
              </a:spcBef>
              <a:spcAft>
                <a:spcPts val="0"/>
              </a:spcAft>
              <a:buClr>
                <a:srgbClr val="000000"/>
              </a:buClr>
              <a:buSzPts val="4197"/>
              <a:buFont typeface="Arial"/>
              <a:buNone/>
            </a:pPr>
            <a:r>
              <a:rPr b="1" i="0" lang="en-US" sz="4197" u="none" cap="none" strike="noStrike">
                <a:solidFill>
                  <a:srgbClr val="FFFFFF"/>
                </a:solidFill>
                <a:latin typeface="Prompt"/>
                <a:ea typeface="Prompt"/>
                <a:cs typeface="Prompt"/>
                <a:sym typeface="Prompt"/>
              </a:rPr>
              <a:t>Theme- Environmental Challenge.</a:t>
            </a:r>
            <a:endParaRPr b="0" i="0" sz="1400" u="none" cap="none" strike="noStrike">
              <a:solidFill>
                <a:srgbClr val="000000"/>
              </a:solidFill>
              <a:latin typeface="Arial"/>
              <a:ea typeface="Arial"/>
              <a:cs typeface="Arial"/>
              <a:sym typeface="Arial"/>
            </a:endParaRPr>
          </a:p>
        </p:txBody>
      </p:sp>
      <p:cxnSp>
        <p:nvCxnSpPr>
          <p:cNvPr id="87" name="Google Shape;87;p1"/>
          <p:cNvCxnSpPr/>
          <p:nvPr/>
        </p:nvCxnSpPr>
        <p:spPr>
          <a:xfrm>
            <a:off x="1028700" y="7515225"/>
            <a:ext cx="16230600" cy="0"/>
          </a:xfrm>
          <a:prstGeom prst="straightConnector1">
            <a:avLst/>
          </a:prstGeom>
          <a:noFill/>
          <a:ln cap="rnd" cmpd="sng" w="28575">
            <a:solidFill>
              <a:srgbClr val="FFFFFF"/>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1000"/>
                                        <p:tgtEl>
                                          <p:spTgt spid="8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1000"/>
                                        <p:tgtEl>
                                          <p:spTgt spid="8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20"/>
        </a:solidFill>
      </p:bgPr>
    </p:bg>
    <p:spTree>
      <p:nvGrpSpPr>
        <p:cNvPr id="210" name="Shape 210"/>
        <p:cNvGrpSpPr/>
        <p:nvPr/>
      </p:nvGrpSpPr>
      <p:grpSpPr>
        <a:xfrm>
          <a:off x="0" y="0"/>
          <a:ext cx="0" cy="0"/>
          <a:chOff x="0" y="0"/>
          <a:chExt cx="0" cy="0"/>
        </a:xfrm>
      </p:grpSpPr>
      <p:sp>
        <p:nvSpPr>
          <p:cNvPr id="211" name="Google Shape;211;p10"/>
          <p:cNvSpPr/>
          <p:nvPr/>
        </p:nvSpPr>
        <p:spPr>
          <a:xfrm>
            <a:off x="1190004" y="886577"/>
            <a:ext cx="7656926" cy="8513846"/>
          </a:xfrm>
          <a:custGeom>
            <a:rect b="b" l="l" r="r" t="t"/>
            <a:pathLst>
              <a:path extrusionOk="0" h="3778145" w="3397874">
                <a:moveTo>
                  <a:pt x="3273414" y="3778145"/>
                </a:moveTo>
                <a:lnTo>
                  <a:pt x="124460" y="3778145"/>
                </a:lnTo>
                <a:cubicBezTo>
                  <a:pt x="55880" y="3778145"/>
                  <a:pt x="0" y="3722265"/>
                  <a:pt x="0" y="3653685"/>
                </a:cubicBezTo>
                <a:lnTo>
                  <a:pt x="0" y="124460"/>
                </a:lnTo>
                <a:cubicBezTo>
                  <a:pt x="0" y="55880"/>
                  <a:pt x="55880" y="0"/>
                  <a:pt x="124460" y="0"/>
                </a:cubicBezTo>
                <a:lnTo>
                  <a:pt x="3273415" y="0"/>
                </a:lnTo>
                <a:cubicBezTo>
                  <a:pt x="3341994" y="0"/>
                  <a:pt x="3397874" y="55880"/>
                  <a:pt x="3397874" y="124460"/>
                </a:cubicBezTo>
                <a:lnTo>
                  <a:pt x="3397874" y="3653686"/>
                </a:lnTo>
                <a:cubicBezTo>
                  <a:pt x="3397874" y="3722265"/>
                  <a:pt x="3341994" y="3778145"/>
                  <a:pt x="3273415" y="3778145"/>
                </a:cubicBezTo>
                <a:close/>
              </a:path>
            </a:pathLst>
          </a:custGeom>
          <a:solidFill>
            <a:srgbClr val="FFFFFF">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0"/>
          <p:cNvSpPr txBox="1"/>
          <p:nvPr/>
        </p:nvSpPr>
        <p:spPr>
          <a:xfrm>
            <a:off x="1843709" y="5452137"/>
            <a:ext cx="6584121" cy="1981200"/>
          </a:xfrm>
          <a:prstGeom prst="rect">
            <a:avLst/>
          </a:prstGeom>
          <a:noFill/>
          <a:ln>
            <a:noFill/>
          </a:ln>
        </p:spPr>
        <p:txBody>
          <a:bodyPr anchorCtr="0" anchor="t" bIns="0" lIns="0" spcFirstLastPara="1" rIns="0" wrap="square" tIns="0">
            <a:spAutoFit/>
          </a:bodyPr>
          <a:lstStyle/>
          <a:p>
            <a:pPr indent="-323850" lvl="1" marL="647700" marR="0" rtl="0" algn="l">
              <a:lnSpc>
                <a:spcPct val="130000"/>
              </a:lnSpc>
              <a:spcBef>
                <a:spcPts val="0"/>
              </a:spcBef>
              <a:spcAft>
                <a:spcPts val="0"/>
              </a:spcAft>
              <a:buClr>
                <a:srgbClr val="FFFFFF"/>
              </a:buClr>
              <a:buSzPts val="3000"/>
              <a:buFont typeface="Arial"/>
              <a:buChar char="•"/>
            </a:pPr>
            <a:r>
              <a:rPr b="0" i="0" lang="en-US" sz="3000" u="none" cap="none" strike="noStrike">
                <a:solidFill>
                  <a:srgbClr val="FFFFFF"/>
                </a:solidFill>
                <a:latin typeface="Prompt Medium"/>
                <a:ea typeface="Prompt Medium"/>
                <a:cs typeface="Prompt Medium"/>
                <a:sym typeface="Prompt Medium"/>
              </a:rPr>
              <a:t>Topic 1</a:t>
            </a:r>
            <a:endParaRPr b="0" i="0" sz="1400" u="none" cap="none" strike="noStrike">
              <a:solidFill>
                <a:srgbClr val="000000"/>
              </a:solidFill>
              <a:latin typeface="Arial"/>
              <a:ea typeface="Arial"/>
              <a:cs typeface="Arial"/>
              <a:sym typeface="Arial"/>
            </a:endParaRPr>
          </a:p>
          <a:p>
            <a:pPr indent="-323850" lvl="1" marL="647700" marR="0" rtl="0" algn="l">
              <a:lnSpc>
                <a:spcPct val="325000"/>
              </a:lnSpc>
              <a:spcBef>
                <a:spcPts val="0"/>
              </a:spcBef>
              <a:spcAft>
                <a:spcPts val="0"/>
              </a:spcAft>
              <a:buClr>
                <a:srgbClr val="FFFFFF"/>
              </a:buClr>
              <a:buSzPts val="1200"/>
              <a:buFont typeface="Arial"/>
              <a:buChar char="•"/>
            </a:pPr>
            <a:r>
              <a:rPr b="0" i="0" lang="en-US" sz="1200" u="none" cap="none" strike="noStrike">
                <a:solidFill>
                  <a:srgbClr val="FFFFFF"/>
                </a:solidFill>
                <a:latin typeface="Prompt Medium"/>
                <a:ea typeface="Prompt Medium"/>
                <a:cs typeface="Prompt Medium"/>
                <a:sym typeface="Prompt Medium"/>
              </a:rPr>
              <a:t>Topic 2</a:t>
            </a:r>
            <a:endParaRPr b="0" i="0" sz="1400" u="none" cap="none" strike="noStrike">
              <a:solidFill>
                <a:srgbClr val="000000"/>
              </a:solidFill>
              <a:latin typeface="Arial"/>
              <a:ea typeface="Arial"/>
              <a:cs typeface="Arial"/>
              <a:sym typeface="Arial"/>
            </a:endParaRPr>
          </a:p>
          <a:p>
            <a:pPr indent="-323850" lvl="1" marL="647700" marR="0" rtl="0" algn="l">
              <a:lnSpc>
                <a:spcPct val="325000"/>
              </a:lnSpc>
              <a:spcBef>
                <a:spcPts val="0"/>
              </a:spcBef>
              <a:spcAft>
                <a:spcPts val="0"/>
              </a:spcAft>
              <a:buClr>
                <a:srgbClr val="FFFFFF"/>
              </a:buClr>
              <a:buSzPts val="1200"/>
              <a:buFont typeface="Arial"/>
              <a:buChar char="•"/>
            </a:pPr>
            <a:r>
              <a:rPr b="0" i="0" lang="en-US" sz="1200" u="none" cap="none" strike="noStrike">
                <a:solidFill>
                  <a:srgbClr val="FFFFFF"/>
                </a:solidFill>
                <a:latin typeface="Prompt Medium"/>
                <a:ea typeface="Prompt Medium"/>
                <a:cs typeface="Prompt Medium"/>
                <a:sym typeface="Prompt Medium"/>
              </a:rPr>
              <a:t>Topic 3</a:t>
            </a:r>
            <a:endParaRPr b="0" i="0" sz="1400" u="none" cap="none" strike="noStrike">
              <a:solidFill>
                <a:srgbClr val="000000"/>
              </a:solidFill>
              <a:latin typeface="Arial"/>
              <a:ea typeface="Arial"/>
              <a:cs typeface="Arial"/>
              <a:sym typeface="Arial"/>
            </a:endParaRPr>
          </a:p>
          <a:p>
            <a:pPr indent="-323850" lvl="1" marL="647700" marR="0" rtl="0" algn="l">
              <a:lnSpc>
                <a:spcPct val="325000"/>
              </a:lnSpc>
              <a:spcBef>
                <a:spcPts val="0"/>
              </a:spcBef>
              <a:spcAft>
                <a:spcPts val="0"/>
              </a:spcAft>
              <a:buClr>
                <a:srgbClr val="FFFFFF"/>
              </a:buClr>
              <a:buSzPts val="1200"/>
              <a:buFont typeface="Arial"/>
              <a:buChar char="•"/>
            </a:pPr>
            <a:r>
              <a:rPr b="0" i="0" lang="en-US" sz="1200" u="none" cap="none" strike="noStrike">
                <a:solidFill>
                  <a:srgbClr val="FFFFFF"/>
                </a:solidFill>
                <a:latin typeface="Prompt Medium"/>
                <a:ea typeface="Prompt Medium"/>
                <a:cs typeface="Prompt Medium"/>
                <a:sym typeface="Prompt Medium"/>
              </a:rPr>
              <a:t>Topic 4</a:t>
            </a:r>
            <a:endParaRPr b="0" i="0" sz="1400" u="none" cap="none" strike="noStrike">
              <a:solidFill>
                <a:srgbClr val="000000"/>
              </a:solidFill>
              <a:latin typeface="Arial"/>
              <a:ea typeface="Arial"/>
              <a:cs typeface="Arial"/>
              <a:sym typeface="Arial"/>
            </a:endParaRPr>
          </a:p>
        </p:txBody>
      </p:sp>
      <p:sp>
        <p:nvSpPr>
          <p:cNvPr id="213" name="Google Shape;213;p10"/>
          <p:cNvSpPr/>
          <p:nvPr/>
        </p:nvSpPr>
        <p:spPr>
          <a:xfrm>
            <a:off x="1190004" y="886577"/>
            <a:ext cx="7656926" cy="4037096"/>
          </a:xfrm>
          <a:custGeom>
            <a:rect b="b" l="l" r="r" t="t"/>
            <a:pathLst>
              <a:path extrusionOk="0" h="1791521" w="3397874">
                <a:moveTo>
                  <a:pt x="3273414" y="1791521"/>
                </a:moveTo>
                <a:lnTo>
                  <a:pt x="124460" y="1791521"/>
                </a:lnTo>
                <a:cubicBezTo>
                  <a:pt x="55880" y="1791521"/>
                  <a:pt x="0" y="1735641"/>
                  <a:pt x="0" y="1667061"/>
                </a:cubicBezTo>
                <a:lnTo>
                  <a:pt x="0" y="124460"/>
                </a:lnTo>
                <a:cubicBezTo>
                  <a:pt x="0" y="55880"/>
                  <a:pt x="55880" y="0"/>
                  <a:pt x="124460" y="0"/>
                </a:cubicBezTo>
                <a:lnTo>
                  <a:pt x="3273415" y="0"/>
                </a:lnTo>
                <a:cubicBezTo>
                  <a:pt x="3341994" y="0"/>
                  <a:pt x="3397874" y="55880"/>
                  <a:pt x="3397874" y="124460"/>
                </a:cubicBezTo>
                <a:lnTo>
                  <a:pt x="3397874" y="1667061"/>
                </a:lnTo>
                <a:cubicBezTo>
                  <a:pt x="3397874" y="1735641"/>
                  <a:pt x="3341994" y="1791521"/>
                  <a:pt x="3273415" y="1791521"/>
                </a:cubicBezTo>
                <a:close/>
              </a:path>
            </a:pathLst>
          </a:custGeom>
          <a:solidFill>
            <a:srgbClr val="6AC259">
              <a:alpha val="2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4" name="Google Shape;214;p10"/>
          <p:cNvPicPr preferRelativeResize="0"/>
          <p:nvPr/>
        </p:nvPicPr>
        <p:blipFill rotWithShape="1">
          <a:blip r:embed="rId3">
            <a:alphaModFix/>
          </a:blip>
          <a:srcRect b="0" l="0" r="0" t="0"/>
          <a:stretch/>
        </p:blipFill>
        <p:spPr>
          <a:xfrm>
            <a:off x="1843709" y="1444007"/>
            <a:ext cx="826465" cy="826465"/>
          </a:xfrm>
          <a:prstGeom prst="rect">
            <a:avLst/>
          </a:prstGeom>
          <a:noFill/>
          <a:ln>
            <a:noFill/>
          </a:ln>
        </p:spPr>
      </p:pic>
      <p:sp>
        <p:nvSpPr>
          <p:cNvPr id="215" name="Google Shape;215;p10"/>
          <p:cNvSpPr txBox="1"/>
          <p:nvPr/>
        </p:nvSpPr>
        <p:spPr>
          <a:xfrm>
            <a:off x="1843709" y="2569193"/>
            <a:ext cx="5574471" cy="179705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Clr>
                <a:srgbClr val="000000"/>
              </a:buClr>
              <a:buSzPts val="5500"/>
              <a:buFont typeface="Arial"/>
              <a:buNone/>
            </a:pPr>
            <a:r>
              <a:rPr b="1" i="0" lang="en-US" sz="5500" u="none" cap="none" strike="noStrike">
                <a:solidFill>
                  <a:srgbClr val="FFFFFF"/>
                </a:solidFill>
                <a:latin typeface="Prompt"/>
                <a:ea typeface="Prompt"/>
                <a:cs typeface="Prompt"/>
                <a:sym typeface="Prompt"/>
              </a:rPr>
              <a:t>Sitwell</a:t>
            </a:r>
            <a:endParaRPr b="0" i="0" sz="1400" u="none" cap="none" strike="noStrike">
              <a:solidFill>
                <a:srgbClr val="000000"/>
              </a:solidFill>
              <a:latin typeface="Arial"/>
              <a:ea typeface="Arial"/>
              <a:cs typeface="Arial"/>
              <a:sym typeface="Arial"/>
            </a:endParaRPr>
          </a:p>
          <a:p>
            <a:pPr indent="0" lvl="0" marL="0" marR="0" rtl="0" algn="just">
              <a:lnSpc>
                <a:spcPct val="130000"/>
              </a:lnSpc>
              <a:spcBef>
                <a:spcPts val="0"/>
              </a:spcBef>
              <a:spcAft>
                <a:spcPts val="0"/>
              </a:spcAft>
              <a:buClr>
                <a:srgbClr val="000000"/>
              </a:buClr>
              <a:buSzPts val="5500"/>
              <a:buFont typeface="Arial"/>
              <a:buNone/>
            </a:pPr>
            <a:r>
              <a:rPr b="1" i="0" lang="en-US" sz="5500" u="none" cap="none" strike="noStrike">
                <a:solidFill>
                  <a:srgbClr val="FFFFFF"/>
                </a:solidFill>
                <a:latin typeface="Prompt"/>
                <a:ea typeface="Prompt"/>
                <a:cs typeface="Prompt"/>
                <a:sym typeface="Prompt"/>
              </a:rPr>
              <a:t>Games</a:t>
            </a:r>
            <a:endParaRPr b="0" i="0" sz="1400" u="none" cap="none" strike="noStrike">
              <a:solidFill>
                <a:srgbClr val="000000"/>
              </a:solidFill>
              <a:latin typeface="Arial"/>
              <a:ea typeface="Arial"/>
              <a:cs typeface="Arial"/>
              <a:sym typeface="Arial"/>
            </a:endParaRPr>
          </a:p>
        </p:txBody>
      </p:sp>
      <p:sp>
        <p:nvSpPr>
          <p:cNvPr id="216" name="Google Shape;216;p10"/>
          <p:cNvSpPr/>
          <p:nvPr/>
        </p:nvSpPr>
        <p:spPr>
          <a:xfrm>
            <a:off x="9441070" y="886577"/>
            <a:ext cx="7656926" cy="8513846"/>
          </a:xfrm>
          <a:custGeom>
            <a:rect b="b" l="l" r="r" t="t"/>
            <a:pathLst>
              <a:path extrusionOk="0" h="3778145" w="3397874">
                <a:moveTo>
                  <a:pt x="3273414" y="3778145"/>
                </a:moveTo>
                <a:lnTo>
                  <a:pt x="124460" y="3778145"/>
                </a:lnTo>
                <a:cubicBezTo>
                  <a:pt x="55880" y="3778145"/>
                  <a:pt x="0" y="3722265"/>
                  <a:pt x="0" y="3653685"/>
                </a:cubicBezTo>
                <a:lnTo>
                  <a:pt x="0" y="124460"/>
                </a:lnTo>
                <a:cubicBezTo>
                  <a:pt x="0" y="55880"/>
                  <a:pt x="55880" y="0"/>
                  <a:pt x="124460" y="0"/>
                </a:cubicBezTo>
                <a:lnTo>
                  <a:pt x="3273415" y="0"/>
                </a:lnTo>
                <a:cubicBezTo>
                  <a:pt x="3341994" y="0"/>
                  <a:pt x="3397874" y="55880"/>
                  <a:pt x="3397874" y="124460"/>
                </a:cubicBezTo>
                <a:lnTo>
                  <a:pt x="3397874" y="3653686"/>
                </a:lnTo>
                <a:cubicBezTo>
                  <a:pt x="3397874" y="3722265"/>
                  <a:pt x="3341994" y="3778145"/>
                  <a:pt x="3273415" y="3778145"/>
                </a:cubicBezTo>
                <a:close/>
              </a:path>
            </a:pathLst>
          </a:custGeom>
          <a:solidFill>
            <a:srgbClr val="FFFFFF">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0"/>
          <p:cNvSpPr txBox="1"/>
          <p:nvPr/>
        </p:nvSpPr>
        <p:spPr>
          <a:xfrm>
            <a:off x="10142786" y="5452137"/>
            <a:ext cx="6212696" cy="1981200"/>
          </a:xfrm>
          <a:prstGeom prst="rect">
            <a:avLst/>
          </a:prstGeom>
          <a:noFill/>
          <a:ln>
            <a:noFill/>
          </a:ln>
        </p:spPr>
        <p:txBody>
          <a:bodyPr anchorCtr="0" anchor="t" bIns="0" lIns="0" spcFirstLastPara="1" rIns="0" wrap="square" tIns="0">
            <a:spAutoFit/>
          </a:bodyPr>
          <a:lstStyle/>
          <a:p>
            <a:pPr indent="-323850" lvl="1" marL="647700" marR="0" rtl="0" algn="l">
              <a:lnSpc>
                <a:spcPct val="130000"/>
              </a:lnSpc>
              <a:spcBef>
                <a:spcPts val="0"/>
              </a:spcBef>
              <a:spcAft>
                <a:spcPts val="0"/>
              </a:spcAft>
              <a:buClr>
                <a:srgbClr val="FFFFFF"/>
              </a:buClr>
              <a:buSzPts val="3000"/>
              <a:buFont typeface="Arial"/>
              <a:buChar char="•"/>
            </a:pPr>
            <a:r>
              <a:rPr b="0" i="0" lang="en-US" sz="3000" u="none" cap="none" strike="noStrike">
                <a:solidFill>
                  <a:srgbClr val="FFFFFF"/>
                </a:solidFill>
                <a:latin typeface="Prompt Medium"/>
                <a:ea typeface="Prompt Medium"/>
                <a:cs typeface="Prompt Medium"/>
                <a:sym typeface="Prompt Medium"/>
              </a:rPr>
              <a:t>Topic 1</a:t>
            </a:r>
            <a:endParaRPr b="0" i="0" sz="1400" u="none" cap="none" strike="noStrike">
              <a:solidFill>
                <a:srgbClr val="000000"/>
              </a:solidFill>
              <a:latin typeface="Arial"/>
              <a:ea typeface="Arial"/>
              <a:cs typeface="Arial"/>
              <a:sym typeface="Arial"/>
            </a:endParaRPr>
          </a:p>
          <a:p>
            <a:pPr indent="-323850" lvl="1" marL="647700" marR="0" rtl="0" algn="l">
              <a:lnSpc>
                <a:spcPct val="325000"/>
              </a:lnSpc>
              <a:spcBef>
                <a:spcPts val="0"/>
              </a:spcBef>
              <a:spcAft>
                <a:spcPts val="0"/>
              </a:spcAft>
              <a:buClr>
                <a:srgbClr val="FFFFFF"/>
              </a:buClr>
              <a:buSzPts val="1200"/>
              <a:buFont typeface="Arial"/>
              <a:buChar char="•"/>
            </a:pPr>
            <a:r>
              <a:rPr b="0" i="0" lang="en-US" sz="1200" u="none" cap="none" strike="noStrike">
                <a:solidFill>
                  <a:srgbClr val="FFFFFF"/>
                </a:solidFill>
                <a:latin typeface="Prompt Medium"/>
                <a:ea typeface="Prompt Medium"/>
                <a:cs typeface="Prompt Medium"/>
                <a:sym typeface="Prompt Medium"/>
              </a:rPr>
              <a:t>Topic 2</a:t>
            </a:r>
            <a:endParaRPr b="0" i="0" sz="1400" u="none" cap="none" strike="noStrike">
              <a:solidFill>
                <a:srgbClr val="000000"/>
              </a:solidFill>
              <a:latin typeface="Arial"/>
              <a:ea typeface="Arial"/>
              <a:cs typeface="Arial"/>
              <a:sym typeface="Arial"/>
            </a:endParaRPr>
          </a:p>
          <a:p>
            <a:pPr indent="-323850" lvl="1" marL="647700" marR="0" rtl="0" algn="l">
              <a:lnSpc>
                <a:spcPct val="325000"/>
              </a:lnSpc>
              <a:spcBef>
                <a:spcPts val="0"/>
              </a:spcBef>
              <a:spcAft>
                <a:spcPts val="0"/>
              </a:spcAft>
              <a:buClr>
                <a:srgbClr val="FFFFFF"/>
              </a:buClr>
              <a:buSzPts val="1200"/>
              <a:buFont typeface="Arial"/>
              <a:buChar char="•"/>
            </a:pPr>
            <a:r>
              <a:rPr b="0" i="0" lang="en-US" sz="1200" u="none" cap="none" strike="noStrike">
                <a:solidFill>
                  <a:srgbClr val="FFFFFF"/>
                </a:solidFill>
                <a:latin typeface="Prompt Medium"/>
                <a:ea typeface="Prompt Medium"/>
                <a:cs typeface="Prompt Medium"/>
                <a:sym typeface="Prompt Medium"/>
              </a:rPr>
              <a:t>Topic 3</a:t>
            </a:r>
            <a:endParaRPr b="0" i="0" sz="1400" u="none" cap="none" strike="noStrike">
              <a:solidFill>
                <a:srgbClr val="000000"/>
              </a:solidFill>
              <a:latin typeface="Arial"/>
              <a:ea typeface="Arial"/>
              <a:cs typeface="Arial"/>
              <a:sym typeface="Arial"/>
            </a:endParaRPr>
          </a:p>
          <a:p>
            <a:pPr indent="-323850" lvl="1" marL="647700" marR="0" rtl="0" algn="l">
              <a:lnSpc>
                <a:spcPct val="325000"/>
              </a:lnSpc>
              <a:spcBef>
                <a:spcPts val="0"/>
              </a:spcBef>
              <a:spcAft>
                <a:spcPts val="0"/>
              </a:spcAft>
              <a:buClr>
                <a:srgbClr val="FFFFFF"/>
              </a:buClr>
              <a:buSzPts val="1200"/>
              <a:buFont typeface="Arial"/>
              <a:buChar char="•"/>
            </a:pPr>
            <a:r>
              <a:rPr b="0" i="0" lang="en-US" sz="1200" u="none" cap="none" strike="noStrike">
                <a:solidFill>
                  <a:srgbClr val="FFFFFF"/>
                </a:solidFill>
                <a:latin typeface="Prompt Medium"/>
                <a:ea typeface="Prompt Medium"/>
                <a:cs typeface="Prompt Medium"/>
                <a:sym typeface="Prompt Medium"/>
              </a:rPr>
              <a:t>Topic 4</a:t>
            </a:r>
            <a:endParaRPr b="0" i="0" sz="1400" u="none" cap="none" strike="noStrike">
              <a:solidFill>
                <a:srgbClr val="000000"/>
              </a:solidFill>
              <a:latin typeface="Arial"/>
              <a:ea typeface="Arial"/>
              <a:cs typeface="Arial"/>
              <a:sym typeface="Arial"/>
            </a:endParaRPr>
          </a:p>
        </p:txBody>
      </p:sp>
      <p:sp>
        <p:nvSpPr>
          <p:cNvPr id="218" name="Google Shape;218;p10"/>
          <p:cNvSpPr/>
          <p:nvPr/>
        </p:nvSpPr>
        <p:spPr>
          <a:xfrm>
            <a:off x="9420671" y="886577"/>
            <a:ext cx="7656926" cy="4037096"/>
          </a:xfrm>
          <a:custGeom>
            <a:rect b="b" l="l" r="r" t="t"/>
            <a:pathLst>
              <a:path extrusionOk="0" h="1791521" w="3397874">
                <a:moveTo>
                  <a:pt x="3273414" y="1791521"/>
                </a:moveTo>
                <a:lnTo>
                  <a:pt x="124460" y="1791521"/>
                </a:lnTo>
                <a:cubicBezTo>
                  <a:pt x="55880" y="1791521"/>
                  <a:pt x="0" y="1735641"/>
                  <a:pt x="0" y="1667061"/>
                </a:cubicBezTo>
                <a:lnTo>
                  <a:pt x="0" y="124460"/>
                </a:lnTo>
                <a:cubicBezTo>
                  <a:pt x="0" y="55880"/>
                  <a:pt x="55880" y="0"/>
                  <a:pt x="124460" y="0"/>
                </a:cubicBezTo>
                <a:lnTo>
                  <a:pt x="3273415" y="0"/>
                </a:lnTo>
                <a:cubicBezTo>
                  <a:pt x="3341994" y="0"/>
                  <a:pt x="3397874" y="55880"/>
                  <a:pt x="3397874" y="124460"/>
                </a:cubicBezTo>
                <a:lnTo>
                  <a:pt x="3397874" y="1667061"/>
                </a:lnTo>
                <a:cubicBezTo>
                  <a:pt x="3397874" y="1735641"/>
                  <a:pt x="3341994" y="1791521"/>
                  <a:pt x="3273415" y="1791521"/>
                </a:cubicBezTo>
                <a:close/>
              </a:path>
            </a:pathLst>
          </a:custGeom>
          <a:solidFill>
            <a:srgbClr val="1BC8ED">
              <a:alpha val="2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9" name="Google Shape;219;p10"/>
          <p:cNvPicPr preferRelativeResize="0"/>
          <p:nvPr/>
        </p:nvPicPr>
        <p:blipFill rotWithShape="1">
          <a:blip r:embed="rId4">
            <a:alphaModFix/>
          </a:blip>
          <a:srcRect b="0" l="0" r="0" t="0"/>
          <a:stretch/>
        </p:blipFill>
        <p:spPr>
          <a:xfrm>
            <a:off x="10142786" y="1444007"/>
            <a:ext cx="826465" cy="826465"/>
          </a:xfrm>
          <a:prstGeom prst="rect">
            <a:avLst/>
          </a:prstGeom>
          <a:noFill/>
          <a:ln>
            <a:noFill/>
          </a:ln>
        </p:spPr>
      </p:pic>
      <p:sp>
        <p:nvSpPr>
          <p:cNvPr id="220" name="Google Shape;220;p10"/>
          <p:cNvSpPr txBox="1"/>
          <p:nvPr/>
        </p:nvSpPr>
        <p:spPr>
          <a:xfrm>
            <a:off x="10142786" y="2569193"/>
            <a:ext cx="5593521" cy="179705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Clr>
                <a:srgbClr val="000000"/>
              </a:buClr>
              <a:buSzPts val="5500"/>
              <a:buFont typeface="Arial"/>
              <a:buNone/>
            </a:pPr>
            <a:r>
              <a:rPr b="1" i="0" lang="en-US" sz="5500" u="none" cap="none" strike="noStrike">
                <a:solidFill>
                  <a:srgbClr val="FFFFFF"/>
                </a:solidFill>
                <a:latin typeface="Prompt"/>
                <a:ea typeface="Prompt"/>
                <a:cs typeface="Prompt"/>
                <a:sym typeface="Prompt"/>
              </a:rPr>
              <a:t>Other Competitors</a:t>
            </a:r>
            <a:endParaRPr b="0" i="0" sz="1400" u="none" cap="none" strike="noStrike">
              <a:solidFill>
                <a:srgbClr val="000000"/>
              </a:solidFill>
              <a:latin typeface="Arial"/>
              <a:ea typeface="Arial"/>
              <a:cs typeface="Arial"/>
              <a:sym typeface="Arial"/>
            </a:endParaRPr>
          </a:p>
        </p:txBody>
      </p:sp>
      <p:sp>
        <p:nvSpPr>
          <p:cNvPr id="221" name="Google Shape;221;p10"/>
          <p:cNvSpPr txBox="1"/>
          <p:nvPr/>
        </p:nvSpPr>
        <p:spPr>
          <a:xfrm>
            <a:off x="17131197" y="9572211"/>
            <a:ext cx="680553" cy="327025"/>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Clr>
                <a:srgbClr val="000000"/>
              </a:buClr>
              <a:buSzPts val="2000"/>
              <a:buFont typeface="Arial"/>
              <a:buNone/>
            </a:pPr>
            <a:r>
              <a:rPr b="0" i="0" lang="en-US" sz="2000" u="none" cap="none" strike="noStrike">
                <a:solidFill>
                  <a:srgbClr val="FFFFFF"/>
                </a:solidFill>
                <a:latin typeface="Prompt Light"/>
                <a:ea typeface="Prompt Light"/>
                <a:cs typeface="Prompt Light"/>
                <a:sym typeface="Prompt Light"/>
              </a:rPr>
              <a:t>7</a:t>
            </a:r>
            <a:endParaRPr b="0" i="0" sz="1400" u="none" cap="none" strike="noStrike">
              <a:solidFill>
                <a:srgbClr val="000000"/>
              </a:solidFill>
              <a:latin typeface="Arial"/>
              <a:ea typeface="Arial"/>
              <a:cs typeface="Arial"/>
              <a:sym typeface="Arial"/>
            </a:endParaRPr>
          </a:p>
        </p:txBody>
      </p:sp>
      <p:grpSp>
        <p:nvGrpSpPr>
          <p:cNvPr id="222" name="Google Shape;222;p10"/>
          <p:cNvGrpSpPr/>
          <p:nvPr/>
        </p:nvGrpSpPr>
        <p:grpSpPr>
          <a:xfrm>
            <a:off x="397898" y="8260347"/>
            <a:ext cx="5323671" cy="1638889"/>
            <a:chOff x="0" y="0"/>
            <a:chExt cx="7098228" cy="2185186"/>
          </a:xfrm>
        </p:grpSpPr>
        <p:sp>
          <p:nvSpPr>
            <p:cNvPr id="223" name="Google Shape;223;p10"/>
            <p:cNvSpPr/>
            <p:nvPr/>
          </p:nvSpPr>
          <p:spPr>
            <a:xfrm>
              <a:off x="0" y="0"/>
              <a:ext cx="7098228" cy="2185186"/>
            </a:xfrm>
            <a:custGeom>
              <a:rect b="b" l="l" r="r" t="t"/>
              <a:pathLst>
                <a:path extrusionOk="0" h="1073421" w="3472874">
                  <a:moveTo>
                    <a:pt x="3348414" y="1073421"/>
                  </a:moveTo>
                  <a:lnTo>
                    <a:pt x="124460" y="1073421"/>
                  </a:lnTo>
                  <a:cubicBezTo>
                    <a:pt x="55880" y="1073421"/>
                    <a:pt x="0" y="1017541"/>
                    <a:pt x="0" y="948961"/>
                  </a:cubicBezTo>
                  <a:lnTo>
                    <a:pt x="0" y="124460"/>
                  </a:lnTo>
                  <a:cubicBezTo>
                    <a:pt x="0" y="55880"/>
                    <a:pt x="55880" y="0"/>
                    <a:pt x="124460" y="0"/>
                  </a:cubicBezTo>
                  <a:lnTo>
                    <a:pt x="3348414" y="0"/>
                  </a:lnTo>
                  <a:cubicBezTo>
                    <a:pt x="3416994" y="0"/>
                    <a:pt x="3472874" y="55880"/>
                    <a:pt x="3472874" y="124460"/>
                  </a:cubicBezTo>
                  <a:lnTo>
                    <a:pt x="3472874" y="948961"/>
                  </a:lnTo>
                  <a:cubicBezTo>
                    <a:pt x="3472874" y="1017541"/>
                    <a:pt x="3416994" y="1073421"/>
                    <a:pt x="3348414" y="107342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0"/>
            <p:cNvSpPr txBox="1"/>
            <p:nvPr/>
          </p:nvSpPr>
          <p:spPr>
            <a:xfrm>
              <a:off x="1395067" y="1483526"/>
              <a:ext cx="5318404" cy="33210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rgbClr val="FE502D"/>
                  </a:solidFill>
                  <a:latin typeface="Arial"/>
                  <a:ea typeface="Arial"/>
                  <a:cs typeface="Arial"/>
                  <a:sym typeface="Arial"/>
                </a:rPr>
                <a:t>Kindly delete this note after editing this page.</a:t>
              </a:r>
              <a:endParaRPr b="0" i="0" sz="1400" u="none" cap="none" strike="noStrike">
                <a:solidFill>
                  <a:srgbClr val="000000"/>
                </a:solidFill>
                <a:latin typeface="Arial"/>
                <a:ea typeface="Arial"/>
                <a:cs typeface="Arial"/>
                <a:sym typeface="Arial"/>
              </a:endParaRPr>
            </a:p>
          </p:txBody>
        </p:sp>
        <p:sp>
          <p:nvSpPr>
            <p:cNvPr id="225" name="Google Shape;225;p10"/>
            <p:cNvSpPr txBox="1"/>
            <p:nvPr/>
          </p:nvSpPr>
          <p:spPr>
            <a:xfrm>
              <a:off x="1395067" y="321930"/>
              <a:ext cx="5326106" cy="104330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Provide a complete view of the competitive landscape. And saying that you‘re “more passionate” is utterly meaningless. </a:t>
              </a:r>
              <a:endParaRPr b="0" i="0" sz="1400" u="none" cap="none" strike="noStrike">
                <a:solidFill>
                  <a:srgbClr val="000000"/>
                </a:solidFill>
                <a:latin typeface="Arial"/>
                <a:ea typeface="Arial"/>
                <a:cs typeface="Arial"/>
                <a:sym typeface="Arial"/>
              </a:endParaRPr>
            </a:p>
          </p:txBody>
        </p:sp>
        <p:pic>
          <p:nvPicPr>
            <p:cNvPr id="226" name="Google Shape;226;p10"/>
            <p:cNvPicPr preferRelativeResize="0"/>
            <p:nvPr/>
          </p:nvPicPr>
          <p:blipFill rotWithShape="1">
            <a:blip r:embed="rId5">
              <a:alphaModFix/>
            </a:blip>
            <a:srcRect b="0" l="0" r="0" t="0"/>
            <a:stretch/>
          </p:blipFill>
          <p:spPr>
            <a:xfrm>
              <a:off x="377054" y="382255"/>
              <a:ext cx="747914" cy="799374"/>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20"/>
        </a:solidFill>
      </p:bgPr>
    </p:bg>
    <p:spTree>
      <p:nvGrpSpPr>
        <p:cNvPr id="91" name="Shape 91"/>
        <p:cNvGrpSpPr/>
        <p:nvPr/>
      </p:nvGrpSpPr>
      <p:grpSpPr>
        <a:xfrm>
          <a:off x="0" y="0"/>
          <a:ext cx="0" cy="0"/>
          <a:chOff x="0" y="0"/>
          <a:chExt cx="0" cy="0"/>
        </a:xfrm>
      </p:grpSpPr>
      <p:pic>
        <p:nvPicPr>
          <p:cNvPr id="92" name="Google Shape;92;p2"/>
          <p:cNvPicPr preferRelativeResize="0"/>
          <p:nvPr/>
        </p:nvPicPr>
        <p:blipFill rotWithShape="1">
          <a:blip r:embed="rId3">
            <a:alphaModFix/>
          </a:blip>
          <a:srcRect b="0" l="0" r="0" t="0"/>
          <a:stretch/>
        </p:blipFill>
        <p:spPr>
          <a:xfrm rot="1754742">
            <a:off x="-13397102" y="166729"/>
            <a:ext cx="26398651" cy="19487005"/>
          </a:xfrm>
          <a:prstGeom prst="rect">
            <a:avLst/>
          </a:prstGeom>
          <a:noFill/>
          <a:ln>
            <a:noFill/>
          </a:ln>
        </p:spPr>
      </p:pic>
      <p:sp>
        <p:nvSpPr>
          <p:cNvPr id="93" name="Google Shape;93;p2"/>
          <p:cNvSpPr txBox="1"/>
          <p:nvPr/>
        </p:nvSpPr>
        <p:spPr>
          <a:xfrm>
            <a:off x="8775603" y="5095875"/>
            <a:ext cx="8695800" cy="3032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4000"/>
              <a:buFont typeface="Arial"/>
              <a:buNone/>
            </a:pPr>
            <a:r>
              <a:rPr b="1" i="0" lang="en-US" sz="4000" u="none" cap="none" strike="noStrike">
                <a:solidFill>
                  <a:srgbClr val="FFFFFF"/>
                </a:solidFill>
                <a:latin typeface="Prompt"/>
                <a:ea typeface="Prompt"/>
                <a:cs typeface="Prompt"/>
                <a:sym typeface="Prompt"/>
              </a:rPr>
              <a:t>Member Details: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Arimo"/>
                <a:ea typeface="Arimo"/>
                <a:cs typeface="Arimo"/>
                <a:sym typeface="Arimo"/>
              </a:rPr>
              <a:t>Member 1- Ankit Pandey </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Arimo"/>
                <a:ea typeface="Arimo"/>
                <a:cs typeface="Arimo"/>
                <a:sym typeface="Arimo"/>
              </a:rPr>
              <a:t>Member 2- Archana Prajapati</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Arimo"/>
                <a:ea typeface="Arimo"/>
                <a:cs typeface="Arimo"/>
                <a:sym typeface="Arimo"/>
              </a:rPr>
              <a:t>Member 3- Amrit Chandra Kumar</a:t>
            </a:r>
            <a:endParaRPr b="0" i="0" sz="3600" u="none" cap="none" strike="noStrike">
              <a:solidFill>
                <a:srgbClr val="000000"/>
              </a:solidFill>
              <a:latin typeface="Arial"/>
              <a:ea typeface="Arial"/>
              <a:cs typeface="Arial"/>
              <a:sym typeface="Arial"/>
            </a:endParaRPr>
          </a:p>
          <a:p>
            <a:pPr indent="0" lvl="0" marL="0" marR="0" rtl="0" algn="l">
              <a:lnSpc>
                <a:spcPct val="1300000"/>
              </a:lnSpc>
              <a:spcBef>
                <a:spcPts val="0"/>
              </a:spcBef>
              <a:spcAft>
                <a:spcPts val="0"/>
              </a:spcAft>
              <a:buClr>
                <a:srgbClr val="000000"/>
              </a:buClr>
              <a:buSzPts val="3700"/>
              <a:buFont typeface="Arial"/>
              <a:buNone/>
            </a:pPr>
            <a:r>
              <a:rPr b="0" i="0" lang="en-US" sz="3700" u="none" cap="none" strike="noStrike">
                <a:solidFill>
                  <a:srgbClr val="FFFFFF"/>
                </a:solidFill>
                <a:latin typeface="Arimo"/>
                <a:ea typeface="Arimo"/>
                <a:cs typeface="Arimo"/>
                <a:sym typeface="Arimo"/>
              </a:rPr>
              <a:t>Member 4- Swati Kumari Gupta</a:t>
            </a:r>
            <a:endParaRPr b="0" i="0" sz="4700" u="none" cap="none" strike="noStrike">
              <a:solidFill>
                <a:srgbClr val="000000"/>
              </a:solidFill>
              <a:latin typeface="Arial"/>
              <a:ea typeface="Arial"/>
              <a:cs typeface="Arial"/>
              <a:sym typeface="Arial"/>
            </a:endParaRPr>
          </a:p>
        </p:txBody>
      </p:sp>
      <p:sp>
        <p:nvSpPr>
          <p:cNvPr id="94" name="Google Shape;94;p2"/>
          <p:cNvSpPr txBox="1"/>
          <p:nvPr/>
        </p:nvSpPr>
        <p:spPr>
          <a:xfrm>
            <a:off x="2548277" y="2000848"/>
            <a:ext cx="12454652" cy="978693"/>
          </a:xfrm>
          <a:prstGeom prst="rect">
            <a:avLst/>
          </a:prstGeom>
          <a:noFill/>
          <a:ln>
            <a:noFill/>
          </a:ln>
        </p:spPr>
        <p:txBody>
          <a:bodyPr anchorCtr="0" anchor="t" bIns="0" lIns="0" spcFirstLastPara="1" rIns="0" wrap="square" tIns="0">
            <a:spAutoFit/>
          </a:bodyPr>
          <a:lstStyle/>
          <a:p>
            <a:pPr indent="0" lvl="0" marL="0" marR="0" rtl="0" algn="l">
              <a:lnSpc>
                <a:spcPct val="130003"/>
              </a:lnSpc>
              <a:spcBef>
                <a:spcPts val="0"/>
              </a:spcBef>
              <a:spcAft>
                <a:spcPts val="0"/>
              </a:spcAft>
              <a:buClr>
                <a:srgbClr val="000000"/>
              </a:buClr>
              <a:buSzPts val="6046"/>
              <a:buFont typeface="Arial"/>
              <a:buNone/>
            </a:pPr>
            <a:r>
              <a:rPr b="1" i="0" lang="en-US" sz="6046" u="none" cap="none" strike="noStrike">
                <a:solidFill>
                  <a:srgbClr val="FFFFFF"/>
                </a:solidFill>
                <a:latin typeface="Prompt"/>
                <a:ea typeface="Prompt"/>
                <a:cs typeface="Prompt"/>
                <a:sym typeface="Prompt"/>
              </a:rPr>
              <a:t>Team Name: Dexterous Squad.</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p:tgtEl>
                                          <p:spTgt spid="9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1000"/>
                                        <p:tgtEl>
                                          <p:spTgt spid="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3"/>
          <p:cNvPicPr preferRelativeResize="0"/>
          <p:nvPr/>
        </p:nvPicPr>
        <p:blipFill rotWithShape="1">
          <a:blip r:embed="rId3">
            <a:alphaModFix/>
          </a:blip>
          <a:srcRect b="0" l="41104" r="0" t="66871"/>
          <a:stretch/>
        </p:blipFill>
        <p:spPr>
          <a:xfrm>
            <a:off x="0" y="0"/>
            <a:ext cx="18288000" cy="10286999"/>
          </a:xfrm>
          <a:prstGeom prst="rect">
            <a:avLst/>
          </a:prstGeom>
          <a:noFill/>
          <a:ln>
            <a:noFill/>
          </a:ln>
        </p:spPr>
      </p:pic>
      <p:sp>
        <p:nvSpPr>
          <p:cNvPr id="100" name="Google Shape;100;p3"/>
          <p:cNvSpPr txBox="1"/>
          <p:nvPr/>
        </p:nvSpPr>
        <p:spPr>
          <a:xfrm>
            <a:off x="1028700" y="1028700"/>
            <a:ext cx="11743391" cy="109728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200"/>
              <a:buFont typeface="Arial"/>
              <a:buNone/>
            </a:pPr>
            <a:r>
              <a:rPr b="1" i="0" lang="en-US" sz="7200" u="none" cap="none" strike="noStrike">
                <a:solidFill>
                  <a:srgbClr val="FFFFFF"/>
                </a:solidFill>
                <a:latin typeface="Prompt"/>
                <a:ea typeface="Prompt"/>
                <a:cs typeface="Prompt"/>
                <a:sym typeface="Prompt"/>
              </a:rPr>
              <a:t>PROBLEM STATEMENT :</a:t>
            </a:r>
            <a:endParaRPr b="0" i="0" sz="1400" u="none" cap="none" strike="noStrike">
              <a:solidFill>
                <a:srgbClr val="000000"/>
              </a:solidFill>
              <a:latin typeface="Arial"/>
              <a:ea typeface="Arial"/>
              <a:cs typeface="Arial"/>
              <a:sym typeface="Arial"/>
            </a:endParaRPr>
          </a:p>
        </p:txBody>
      </p:sp>
      <p:grpSp>
        <p:nvGrpSpPr>
          <p:cNvPr id="101" name="Google Shape;101;p3"/>
          <p:cNvGrpSpPr/>
          <p:nvPr/>
        </p:nvGrpSpPr>
        <p:grpSpPr>
          <a:xfrm>
            <a:off x="1028700" y="2361807"/>
            <a:ext cx="4671905" cy="7693284"/>
            <a:chOff x="0" y="0"/>
            <a:chExt cx="6229206" cy="10257711"/>
          </a:xfrm>
        </p:grpSpPr>
        <p:sp>
          <p:nvSpPr>
            <p:cNvPr id="102" name="Google Shape;102;p3"/>
            <p:cNvSpPr/>
            <p:nvPr/>
          </p:nvSpPr>
          <p:spPr>
            <a:xfrm>
              <a:off x="0" y="0"/>
              <a:ext cx="6229206" cy="10257711"/>
            </a:xfrm>
            <a:custGeom>
              <a:rect b="b" l="l" r="r" t="t"/>
              <a:pathLst>
                <a:path extrusionOk="0" h="5043277" w="3062634">
                  <a:moveTo>
                    <a:pt x="2938174" y="5043277"/>
                  </a:moveTo>
                  <a:lnTo>
                    <a:pt x="124460" y="5043277"/>
                  </a:lnTo>
                  <a:cubicBezTo>
                    <a:pt x="55880" y="5043277"/>
                    <a:pt x="0" y="4987397"/>
                    <a:pt x="0" y="4918817"/>
                  </a:cubicBezTo>
                  <a:lnTo>
                    <a:pt x="0" y="124460"/>
                  </a:lnTo>
                  <a:cubicBezTo>
                    <a:pt x="0" y="55880"/>
                    <a:pt x="55880" y="0"/>
                    <a:pt x="124460" y="0"/>
                  </a:cubicBezTo>
                  <a:lnTo>
                    <a:pt x="2938174" y="0"/>
                  </a:lnTo>
                  <a:cubicBezTo>
                    <a:pt x="3006754" y="0"/>
                    <a:pt x="3062634" y="55880"/>
                    <a:pt x="3062634" y="124460"/>
                  </a:cubicBezTo>
                  <a:lnTo>
                    <a:pt x="3062634" y="4918817"/>
                  </a:lnTo>
                  <a:cubicBezTo>
                    <a:pt x="3062634" y="4987398"/>
                    <a:pt x="3006754" y="5043277"/>
                    <a:pt x="2938174" y="5043277"/>
                  </a:cubicBezTo>
                  <a:close/>
                </a:path>
              </a:pathLst>
            </a:custGeom>
            <a:solidFill>
              <a:srgbClr val="FFFFFF">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
            <p:cNvSpPr txBox="1"/>
            <p:nvPr/>
          </p:nvSpPr>
          <p:spPr>
            <a:xfrm>
              <a:off x="786592" y="2797571"/>
              <a:ext cx="4826400" cy="5675100"/>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Clr>
                  <a:srgbClr val="000000"/>
                </a:buClr>
                <a:buSzPts val="2497"/>
                <a:buFont typeface="Arial"/>
                <a:buNone/>
              </a:pPr>
              <a:r>
                <a:rPr b="0" i="0" lang="en-US" sz="2497" u="none" cap="none" strike="noStrike">
                  <a:solidFill>
                    <a:srgbClr val="FFFFFF"/>
                  </a:solidFill>
                  <a:latin typeface="Prompt Medium"/>
                  <a:ea typeface="Prompt Medium"/>
                  <a:cs typeface="Prompt Medium"/>
                  <a:sym typeface="Prompt Medium"/>
                </a:rPr>
                <a:t>Lightning accounts for most of the casualties</a:t>
              </a:r>
              <a:endParaRPr b="0" i="0" sz="1400" u="none" cap="none" strike="noStrike">
                <a:solidFill>
                  <a:srgbClr val="000000"/>
                </a:solidFill>
                <a:latin typeface="Arial"/>
                <a:ea typeface="Arial"/>
                <a:cs typeface="Arial"/>
                <a:sym typeface="Arial"/>
              </a:endParaRPr>
            </a:p>
            <a:p>
              <a:pPr indent="0" lvl="0" marL="0" marR="0" rtl="0" algn="l">
                <a:lnSpc>
                  <a:spcPct val="129994"/>
                </a:lnSpc>
                <a:spcBef>
                  <a:spcPts val="0"/>
                </a:spcBef>
                <a:spcAft>
                  <a:spcPts val="0"/>
                </a:spcAft>
                <a:buClr>
                  <a:srgbClr val="000000"/>
                </a:buClr>
                <a:buSzPts val="2497"/>
                <a:buFont typeface="Arial"/>
                <a:buNone/>
              </a:pPr>
              <a:r>
                <a:rPr b="0" i="0" lang="en-US" sz="2497" u="none" cap="none" strike="noStrike">
                  <a:solidFill>
                    <a:srgbClr val="FFFFFF"/>
                  </a:solidFill>
                  <a:latin typeface="Arimo"/>
                  <a:ea typeface="Arimo"/>
                  <a:cs typeface="Arimo"/>
                  <a:sym typeface="Arimo"/>
                </a:rPr>
                <a:t>caused by natural calamities as claimed by IMD statistical data- death </a:t>
              </a:r>
              <a:endParaRPr b="0" i="0" sz="1400" u="none" cap="none" strike="noStrike">
                <a:solidFill>
                  <a:srgbClr val="000000"/>
                </a:solidFill>
                <a:latin typeface="Arial"/>
                <a:ea typeface="Arial"/>
                <a:cs typeface="Arial"/>
                <a:sym typeface="Arial"/>
              </a:endParaRPr>
            </a:p>
            <a:p>
              <a:pPr indent="0" lvl="0" marL="0" marR="0" rtl="0" algn="l">
                <a:lnSpc>
                  <a:spcPct val="129994"/>
                </a:lnSpc>
                <a:spcBef>
                  <a:spcPts val="0"/>
                </a:spcBef>
                <a:spcAft>
                  <a:spcPts val="0"/>
                </a:spcAft>
                <a:buClr>
                  <a:srgbClr val="000000"/>
                </a:buClr>
                <a:buSzPts val="2497"/>
                <a:buFont typeface="Arial"/>
                <a:buNone/>
              </a:pPr>
              <a:r>
                <a:rPr b="0" i="0" lang="en-US" sz="2497" u="none" cap="none" strike="noStrike">
                  <a:solidFill>
                    <a:srgbClr val="FFFFFF"/>
                  </a:solidFill>
                  <a:latin typeface="Arimo"/>
                  <a:ea typeface="Arimo"/>
                  <a:cs typeface="Arimo"/>
                  <a:sym typeface="Arimo"/>
                </a:rPr>
                <a:t>rate: 0.25 per million population per year in India. (1979-2021).</a:t>
              </a:r>
              <a:endParaRPr b="0" i="0" sz="1400" u="none" cap="none" strike="noStrike">
                <a:solidFill>
                  <a:srgbClr val="000000"/>
                </a:solidFill>
                <a:latin typeface="Arial"/>
                <a:ea typeface="Arial"/>
                <a:cs typeface="Arial"/>
                <a:sym typeface="Arial"/>
              </a:endParaRPr>
            </a:p>
            <a:p>
              <a:pPr indent="0" lvl="0" marL="0" marR="0" rtl="0" algn="l">
                <a:lnSpc>
                  <a:spcPct val="179655"/>
                </a:lnSpc>
                <a:spcBef>
                  <a:spcPts val="0"/>
                </a:spcBef>
                <a:spcAft>
                  <a:spcPts val="0"/>
                </a:spcAft>
                <a:buClr>
                  <a:srgbClr val="000000"/>
                </a:buClr>
                <a:buSzPts val="2497"/>
                <a:buFont typeface="Arial"/>
                <a:buNone/>
              </a:pPr>
              <a:r>
                <a:t/>
              </a:r>
              <a:endParaRPr b="0" i="0" sz="2497" u="none" cap="none" strike="noStrike">
                <a:solidFill>
                  <a:srgbClr val="FFFFFF"/>
                </a:solidFill>
                <a:latin typeface="Arimo"/>
                <a:ea typeface="Arimo"/>
                <a:cs typeface="Arimo"/>
                <a:sym typeface="Arimo"/>
              </a:endParaRPr>
            </a:p>
          </p:txBody>
        </p:sp>
        <p:sp>
          <p:nvSpPr>
            <p:cNvPr id="104" name="Google Shape;104;p3"/>
            <p:cNvSpPr txBox="1"/>
            <p:nvPr/>
          </p:nvSpPr>
          <p:spPr>
            <a:xfrm>
              <a:off x="786592" y="963132"/>
              <a:ext cx="1800300" cy="1115100"/>
            </a:xfrm>
            <a:prstGeom prst="rect">
              <a:avLst/>
            </a:prstGeom>
            <a:noFill/>
            <a:ln>
              <a:noFill/>
            </a:ln>
          </p:spPr>
          <p:txBody>
            <a:bodyPr anchorCtr="0" anchor="t" bIns="0" lIns="0" spcFirstLastPara="1" rIns="0" wrap="square" tIns="0">
              <a:spAutoFit/>
            </a:bodyPr>
            <a:lstStyle/>
            <a:p>
              <a:pPr indent="0" lvl="0" marL="0" marR="0" rtl="0" algn="l">
                <a:lnSpc>
                  <a:spcPct val="130001"/>
                </a:lnSpc>
                <a:spcBef>
                  <a:spcPts val="0"/>
                </a:spcBef>
                <a:spcAft>
                  <a:spcPts val="0"/>
                </a:spcAft>
                <a:buClr>
                  <a:srgbClr val="000000"/>
                </a:buClr>
                <a:buSzPts val="5273"/>
                <a:buFont typeface="Arial"/>
                <a:buNone/>
              </a:pPr>
              <a:r>
                <a:rPr b="1" i="0" lang="en-US" sz="5273" u="none" cap="none" strike="noStrike">
                  <a:solidFill>
                    <a:srgbClr val="FFFFFF"/>
                  </a:solidFill>
                  <a:latin typeface="Prompt"/>
                  <a:ea typeface="Prompt"/>
                  <a:cs typeface="Prompt"/>
                  <a:sym typeface="Prompt"/>
                </a:rPr>
                <a:t>01</a:t>
              </a:r>
              <a:endParaRPr b="0" i="0" sz="1400" u="none" cap="none" strike="noStrike">
                <a:solidFill>
                  <a:srgbClr val="000000"/>
                </a:solidFill>
                <a:latin typeface="Arial"/>
                <a:ea typeface="Arial"/>
                <a:cs typeface="Arial"/>
                <a:sym typeface="Arial"/>
              </a:endParaRPr>
            </a:p>
          </p:txBody>
        </p:sp>
        <p:cxnSp>
          <p:nvCxnSpPr>
            <p:cNvPr id="105" name="Google Shape;105;p3"/>
            <p:cNvCxnSpPr/>
            <p:nvPr/>
          </p:nvCxnSpPr>
          <p:spPr>
            <a:xfrm>
              <a:off x="487042" y="2408724"/>
              <a:ext cx="5126037" cy="0"/>
            </a:xfrm>
            <a:prstGeom prst="straightConnector1">
              <a:avLst/>
            </a:prstGeom>
            <a:noFill/>
            <a:ln cap="rnd" cmpd="sng" w="36525">
              <a:solidFill>
                <a:srgbClr val="FFFFFF"/>
              </a:solidFill>
              <a:prstDash val="solid"/>
              <a:round/>
              <a:headEnd len="sm" w="sm" type="none"/>
              <a:tailEnd len="sm" w="sm" type="none"/>
            </a:ln>
          </p:spPr>
        </p:cxnSp>
      </p:grpSp>
      <p:grpSp>
        <p:nvGrpSpPr>
          <p:cNvPr id="106" name="Google Shape;106;p3"/>
          <p:cNvGrpSpPr/>
          <p:nvPr/>
        </p:nvGrpSpPr>
        <p:grpSpPr>
          <a:xfrm>
            <a:off x="6659972" y="2361807"/>
            <a:ext cx="4634681" cy="7693284"/>
            <a:chOff x="0" y="0"/>
            <a:chExt cx="6179575" cy="10257711"/>
          </a:xfrm>
        </p:grpSpPr>
        <p:sp>
          <p:nvSpPr>
            <p:cNvPr id="107" name="Google Shape;107;p3"/>
            <p:cNvSpPr/>
            <p:nvPr/>
          </p:nvSpPr>
          <p:spPr>
            <a:xfrm>
              <a:off x="0" y="0"/>
              <a:ext cx="6179575" cy="10257711"/>
            </a:xfrm>
            <a:custGeom>
              <a:rect b="b" l="l" r="r" t="t"/>
              <a:pathLst>
                <a:path extrusionOk="0" h="5083782" w="3062634">
                  <a:moveTo>
                    <a:pt x="2938174" y="5083782"/>
                  </a:moveTo>
                  <a:lnTo>
                    <a:pt x="124460" y="5083782"/>
                  </a:lnTo>
                  <a:cubicBezTo>
                    <a:pt x="55880" y="5083782"/>
                    <a:pt x="0" y="5027902"/>
                    <a:pt x="0" y="4959322"/>
                  </a:cubicBezTo>
                  <a:lnTo>
                    <a:pt x="0" y="124460"/>
                  </a:lnTo>
                  <a:cubicBezTo>
                    <a:pt x="0" y="55880"/>
                    <a:pt x="55880" y="0"/>
                    <a:pt x="124460" y="0"/>
                  </a:cubicBezTo>
                  <a:lnTo>
                    <a:pt x="2938174" y="0"/>
                  </a:lnTo>
                  <a:cubicBezTo>
                    <a:pt x="3006754" y="0"/>
                    <a:pt x="3062634" y="55880"/>
                    <a:pt x="3062634" y="124460"/>
                  </a:cubicBezTo>
                  <a:lnTo>
                    <a:pt x="3062634" y="4959322"/>
                  </a:lnTo>
                  <a:cubicBezTo>
                    <a:pt x="3062634" y="5027902"/>
                    <a:pt x="3006754" y="5083782"/>
                    <a:pt x="2938174" y="5083782"/>
                  </a:cubicBezTo>
                  <a:close/>
                </a:path>
              </a:pathLst>
            </a:custGeom>
            <a:solidFill>
              <a:srgbClr val="FFFFFF">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
            <p:cNvSpPr txBox="1"/>
            <p:nvPr/>
          </p:nvSpPr>
          <p:spPr>
            <a:xfrm>
              <a:off x="877688" y="2765605"/>
              <a:ext cx="4770410" cy="5721410"/>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Clr>
                  <a:srgbClr val="000000"/>
                </a:buClr>
                <a:buSzPts val="2367"/>
                <a:buFont typeface="Arial"/>
                <a:buNone/>
              </a:pPr>
              <a:r>
                <a:rPr b="0" i="0" lang="en-US" sz="2367" u="none" cap="none" strike="noStrike">
                  <a:solidFill>
                    <a:srgbClr val="FFFFFF"/>
                  </a:solidFill>
                  <a:latin typeface="Arimo"/>
                  <a:ea typeface="Arimo"/>
                  <a:cs typeface="Arimo"/>
                  <a:sym typeface="Arimo"/>
                </a:rPr>
                <a:t>People who use smartphones benefit from Damini(made by IITM) but our target audience i.e the farmers who work on the field are unable to use Damini or other such services, making them prone to danger. </a:t>
              </a:r>
              <a:endParaRPr b="0" i="0" sz="1400" u="none" cap="none" strike="noStrike">
                <a:solidFill>
                  <a:srgbClr val="000000"/>
                </a:solidFill>
                <a:latin typeface="Arial"/>
                <a:ea typeface="Arial"/>
                <a:cs typeface="Arial"/>
                <a:sym typeface="Arial"/>
              </a:endParaRPr>
            </a:p>
            <a:p>
              <a:pPr indent="0" lvl="0" marL="0" marR="0" rtl="0" algn="l">
                <a:lnSpc>
                  <a:spcPct val="129994"/>
                </a:lnSpc>
                <a:spcBef>
                  <a:spcPts val="0"/>
                </a:spcBef>
                <a:spcAft>
                  <a:spcPts val="0"/>
                </a:spcAft>
                <a:buClr>
                  <a:srgbClr val="000000"/>
                </a:buClr>
                <a:buSzPts val="2367"/>
                <a:buFont typeface="Arial"/>
                <a:buNone/>
              </a:pPr>
              <a:r>
                <a:t/>
              </a:r>
              <a:endParaRPr b="0" i="0" sz="2367" u="none" cap="none" strike="noStrike">
                <a:solidFill>
                  <a:srgbClr val="FFFFFF"/>
                </a:solidFill>
                <a:latin typeface="Arimo"/>
                <a:ea typeface="Arimo"/>
                <a:cs typeface="Arimo"/>
                <a:sym typeface="Arimo"/>
              </a:endParaRPr>
            </a:p>
          </p:txBody>
        </p:sp>
        <p:sp>
          <p:nvSpPr>
            <p:cNvPr id="109" name="Google Shape;109;p3"/>
            <p:cNvSpPr txBox="1"/>
            <p:nvPr/>
          </p:nvSpPr>
          <p:spPr>
            <a:xfrm>
              <a:off x="877688" y="955079"/>
              <a:ext cx="1786098" cy="1106553"/>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Clr>
                  <a:srgbClr val="000000"/>
                </a:buClr>
                <a:buSzPts val="5231"/>
                <a:buFont typeface="Arial"/>
                <a:buNone/>
              </a:pPr>
              <a:r>
                <a:rPr b="1" i="0" lang="en-US" sz="5231" u="none" cap="none" strike="noStrike">
                  <a:solidFill>
                    <a:srgbClr val="FFFFFF"/>
                  </a:solidFill>
                  <a:latin typeface="Prompt"/>
                  <a:ea typeface="Prompt"/>
                  <a:cs typeface="Prompt"/>
                  <a:sym typeface="Prompt"/>
                </a:rPr>
                <a:t>02</a:t>
              </a:r>
              <a:endParaRPr b="0" i="0" sz="1400" u="none" cap="none" strike="noStrike">
                <a:solidFill>
                  <a:srgbClr val="000000"/>
                </a:solidFill>
                <a:latin typeface="Arial"/>
                <a:ea typeface="Arial"/>
                <a:cs typeface="Arial"/>
                <a:sym typeface="Arial"/>
              </a:endParaRPr>
            </a:p>
          </p:txBody>
        </p:sp>
        <p:cxnSp>
          <p:nvCxnSpPr>
            <p:cNvPr id="110" name="Google Shape;110;p3"/>
            <p:cNvCxnSpPr/>
            <p:nvPr/>
          </p:nvCxnSpPr>
          <p:spPr>
            <a:xfrm>
              <a:off x="598277" y="2389533"/>
              <a:ext cx="5085195" cy="0"/>
            </a:xfrm>
            <a:prstGeom prst="straightConnector1">
              <a:avLst/>
            </a:prstGeom>
            <a:noFill/>
            <a:ln cap="rnd" cmpd="sng" w="36225">
              <a:solidFill>
                <a:srgbClr val="FFFFFF"/>
              </a:solidFill>
              <a:prstDash val="solid"/>
              <a:round/>
              <a:headEnd len="sm" w="sm" type="none"/>
              <a:tailEnd len="sm" w="sm" type="none"/>
            </a:ln>
          </p:spPr>
        </p:cxnSp>
      </p:grpSp>
      <p:grpSp>
        <p:nvGrpSpPr>
          <p:cNvPr id="111" name="Google Shape;111;p3"/>
          <p:cNvGrpSpPr/>
          <p:nvPr/>
        </p:nvGrpSpPr>
        <p:grpSpPr>
          <a:xfrm>
            <a:off x="12087926" y="2361807"/>
            <a:ext cx="4872947" cy="7724982"/>
            <a:chOff x="0" y="0"/>
            <a:chExt cx="6497263" cy="10299976"/>
          </a:xfrm>
        </p:grpSpPr>
        <p:sp>
          <p:nvSpPr>
            <p:cNvPr id="112" name="Google Shape;112;p3"/>
            <p:cNvSpPr/>
            <p:nvPr/>
          </p:nvSpPr>
          <p:spPr>
            <a:xfrm>
              <a:off x="0" y="0"/>
              <a:ext cx="6497263" cy="10299976"/>
            </a:xfrm>
            <a:custGeom>
              <a:rect b="b" l="l" r="r" t="t"/>
              <a:pathLst>
                <a:path extrusionOk="0" h="4855130" w="3062634">
                  <a:moveTo>
                    <a:pt x="2938174" y="4855130"/>
                  </a:moveTo>
                  <a:lnTo>
                    <a:pt x="124460" y="4855130"/>
                  </a:lnTo>
                  <a:cubicBezTo>
                    <a:pt x="55880" y="4855130"/>
                    <a:pt x="0" y="4799250"/>
                    <a:pt x="0" y="4730670"/>
                  </a:cubicBezTo>
                  <a:lnTo>
                    <a:pt x="0" y="124460"/>
                  </a:lnTo>
                  <a:cubicBezTo>
                    <a:pt x="0" y="55880"/>
                    <a:pt x="55880" y="0"/>
                    <a:pt x="124460" y="0"/>
                  </a:cubicBezTo>
                  <a:lnTo>
                    <a:pt x="2938174" y="0"/>
                  </a:lnTo>
                  <a:cubicBezTo>
                    <a:pt x="3006754" y="0"/>
                    <a:pt x="3062634" y="55880"/>
                    <a:pt x="3062634" y="124460"/>
                  </a:cubicBezTo>
                  <a:lnTo>
                    <a:pt x="3062634" y="4730671"/>
                  </a:lnTo>
                  <a:cubicBezTo>
                    <a:pt x="3062634" y="4799250"/>
                    <a:pt x="3006754" y="4855130"/>
                    <a:pt x="2938174" y="4855130"/>
                  </a:cubicBezTo>
                  <a:close/>
                </a:path>
              </a:pathLst>
            </a:custGeom>
            <a:solidFill>
              <a:srgbClr val="FFFFFF">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
            <p:cNvSpPr txBox="1"/>
            <p:nvPr/>
          </p:nvSpPr>
          <p:spPr>
            <a:xfrm>
              <a:off x="777858" y="2909252"/>
              <a:ext cx="5144084" cy="5528998"/>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799"/>
                <a:buFont typeface="Arial"/>
                <a:buNone/>
              </a:pPr>
              <a:r>
                <a:rPr b="0" i="0" lang="en-US" sz="2799" u="none" cap="none" strike="noStrike">
                  <a:solidFill>
                    <a:srgbClr val="FFFFFF"/>
                  </a:solidFill>
                  <a:latin typeface="Prompt Medium"/>
                  <a:ea typeface="Prompt Medium"/>
                  <a:cs typeface="Prompt Medium"/>
                  <a:sym typeface="Prompt Medium"/>
                </a:rPr>
                <a:t>According to recent data, we can say that the mortality rate of farmers has increased in recent years due to lightning, so farmers are at higher risk.</a:t>
              </a:r>
              <a:endParaRPr b="0" i="0" sz="1400" u="none" cap="none" strike="noStrike">
                <a:solidFill>
                  <a:srgbClr val="000000"/>
                </a:solidFill>
                <a:latin typeface="Arial"/>
                <a:ea typeface="Arial"/>
                <a:cs typeface="Arial"/>
                <a:sym typeface="Arial"/>
              </a:endParaRPr>
            </a:p>
            <a:p>
              <a:pPr indent="0" lvl="0" marL="0" marR="0" rtl="0" algn="l">
                <a:lnSpc>
                  <a:spcPct val="130009"/>
                </a:lnSpc>
                <a:spcBef>
                  <a:spcPts val="0"/>
                </a:spcBef>
                <a:spcAft>
                  <a:spcPts val="0"/>
                </a:spcAft>
                <a:buClr>
                  <a:srgbClr val="000000"/>
                </a:buClr>
                <a:buSzPts val="2799"/>
                <a:buFont typeface="Arial"/>
                <a:buNone/>
              </a:pPr>
              <a:r>
                <a:t/>
              </a:r>
              <a:endParaRPr b="0" i="0" sz="2799" u="none" cap="none" strike="noStrike">
                <a:solidFill>
                  <a:srgbClr val="FFFFFF"/>
                </a:solidFill>
                <a:latin typeface="Prompt Medium"/>
                <a:ea typeface="Prompt Medium"/>
                <a:cs typeface="Prompt Medium"/>
                <a:sym typeface="Prompt Medium"/>
              </a:endParaRPr>
            </a:p>
          </p:txBody>
        </p:sp>
        <p:sp>
          <p:nvSpPr>
            <p:cNvPr id="114" name="Google Shape;114;p3"/>
            <p:cNvSpPr txBox="1"/>
            <p:nvPr/>
          </p:nvSpPr>
          <p:spPr>
            <a:xfrm>
              <a:off x="777858" y="997103"/>
              <a:ext cx="1877921" cy="1170517"/>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5500"/>
                <a:buFont typeface="Arial"/>
                <a:buNone/>
              </a:pPr>
              <a:r>
                <a:rPr b="1" i="0" lang="en-US" sz="5500" u="none" cap="none" strike="noStrike">
                  <a:solidFill>
                    <a:srgbClr val="FFFFFF"/>
                  </a:solidFill>
                  <a:latin typeface="Prompt"/>
                  <a:ea typeface="Prompt"/>
                  <a:cs typeface="Prompt"/>
                  <a:sym typeface="Prompt"/>
                </a:rPr>
                <a:t>03</a:t>
              </a:r>
              <a:endParaRPr b="0" i="0" sz="1400" u="none" cap="none" strike="noStrike">
                <a:solidFill>
                  <a:srgbClr val="000000"/>
                </a:solidFill>
                <a:latin typeface="Arial"/>
                <a:ea typeface="Arial"/>
                <a:cs typeface="Arial"/>
                <a:sym typeface="Arial"/>
              </a:endParaRPr>
            </a:p>
          </p:txBody>
        </p:sp>
        <p:cxnSp>
          <p:nvCxnSpPr>
            <p:cNvPr id="115" name="Google Shape;115;p3"/>
            <p:cNvCxnSpPr/>
            <p:nvPr/>
          </p:nvCxnSpPr>
          <p:spPr>
            <a:xfrm>
              <a:off x="575320" y="2512377"/>
              <a:ext cx="5346622" cy="0"/>
            </a:xfrm>
            <a:prstGeom prst="straightConnector1">
              <a:avLst/>
            </a:prstGeom>
            <a:noFill/>
            <a:ln cap="rnd" cmpd="sng" w="38100">
              <a:solidFill>
                <a:srgbClr val="FFFFFF"/>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p:tgtEl>
                                          <p:spTgt spid="10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p:tgtEl>
                                          <p:spTgt spid="106"/>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4"/>
          <p:cNvPicPr preferRelativeResize="0"/>
          <p:nvPr/>
        </p:nvPicPr>
        <p:blipFill rotWithShape="1">
          <a:blip r:embed="rId3">
            <a:alphaModFix/>
          </a:blip>
          <a:srcRect b="53747" l="14132" r="3640" t="0"/>
          <a:stretch/>
        </p:blipFill>
        <p:spPr>
          <a:xfrm>
            <a:off x="0" y="0"/>
            <a:ext cx="18288000" cy="10286999"/>
          </a:xfrm>
          <a:prstGeom prst="rect">
            <a:avLst/>
          </a:prstGeom>
          <a:noFill/>
          <a:ln>
            <a:noFill/>
          </a:ln>
        </p:spPr>
      </p:pic>
      <p:pic>
        <p:nvPicPr>
          <p:cNvPr id="121" name="Google Shape;121;p4"/>
          <p:cNvPicPr preferRelativeResize="0"/>
          <p:nvPr/>
        </p:nvPicPr>
        <p:blipFill rotWithShape="1">
          <a:blip r:embed="rId4">
            <a:alphaModFix/>
          </a:blip>
          <a:srcRect b="0" l="0" r="0" t="0"/>
          <a:stretch/>
        </p:blipFill>
        <p:spPr>
          <a:xfrm>
            <a:off x="4408615" y="1721168"/>
            <a:ext cx="9947019" cy="5572228"/>
          </a:xfrm>
          <a:prstGeom prst="rect">
            <a:avLst/>
          </a:prstGeom>
          <a:noFill/>
          <a:ln>
            <a:noFill/>
          </a:ln>
        </p:spPr>
      </p:pic>
      <p:pic>
        <p:nvPicPr>
          <p:cNvPr id="122" name="Google Shape;122;p4"/>
          <p:cNvPicPr preferRelativeResize="0"/>
          <p:nvPr/>
        </p:nvPicPr>
        <p:blipFill rotWithShape="1">
          <a:blip r:embed="rId5">
            <a:alphaModFix/>
          </a:blip>
          <a:srcRect b="0" l="0" r="0" t="0"/>
          <a:stretch/>
        </p:blipFill>
        <p:spPr>
          <a:xfrm>
            <a:off x="2486194" y="2334914"/>
            <a:ext cx="1491366" cy="1103611"/>
          </a:xfrm>
          <a:prstGeom prst="rect">
            <a:avLst/>
          </a:prstGeom>
          <a:noFill/>
          <a:ln>
            <a:noFill/>
          </a:ln>
        </p:spPr>
      </p:pic>
      <p:pic>
        <p:nvPicPr>
          <p:cNvPr id="123" name="Google Shape;123;p4"/>
          <p:cNvPicPr preferRelativeResize="0"/>
          <p:nvPr/>
        </p:nvPicPr>
        <p:blipFill rotWithShape="1">
          <a:blip r:embed="rId6">
            <a:alphaModFix/>
          </a:blip>
          <a:srcRect b="0" l="0" r="0" t="0"/>
          <a:stretch/>
        </p:blipFill>
        <p:spPr>
          <a:xfrm>
            <a:off x="4408615" y="8262045"/>
            <a:ext cx="1324718" cy="958764"/>
          </a:xfrm>
          <a:prstGeom prst="rect">
            <a:avLst/>
          </a:prstGeom>
          <a:noFill/>
          <a:ln>
            <a:noFill/>
          </a:ln>
        </p:spPr>
      </p:pic>
      <p:pic>
        <p:nvPicPr>
          <p:cNvPr id="124" name="Google Shape;124;p4"/>
          <p:cNvPicPr preferRelativeResize="0"/>
          <p:nvPr/>
        </p:nvPicPr>
        <p:blipFill rotWithShape="1">
          <a:blip r:embed="rId7">
            <a:alphaModFix/>
          </a:blip>
          <a:srcRect b="0" l="0" r="0" t="0"/>
          <a:stretch/>
        </p:blipFill>
        <p:spPr>
          <a:xfrm rot="-1100767">
            <a:off x="12598050" y="8750028"/>
            <a:ext cx="1889618" cy="533817"/>
          </a:xfrm>
          <a:prstGeom prst="rect">
            <a:avLst/>
          </a:prstGeom>
          <a:noFill/>
          <a:ln>
            <a:noFill/>
          </a:ln>
        </p:spPr>
      </p:pic>
      <p:sp>
        <p:nvSpPr>
          <p:cNvPr id="125" name="Google Shape;125;p4"/>
          <p:cNvSpPr txBox="1"/>
          <p:nvPr/>
        </p:nvSpPr>
        <p:spPr>
          <a:xfrm>
            <a:off x="1077050" y="480050"/>
            <a:ext cx="165987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7200"/>
              <a:buFont typeface="Arial"/>
              <a:buNone/>
            </a:pPr>
            <a:r>
              <a:rPr b="1" i="0" lang="en-US" sz="7200" u="none" cap="none" strike="noStrike">
                <a:solidFill>
                  <a:srgbClr val="FFFFFF"/>
                </a:solidFill>
                <a:latin typeface="Prompt ExtraLight"/>
                <a:ea typeface="Prompt ExtraLight"/>
                <a:cs typeface="Prompt ExtraLight"/>
                <a:sym typeface="Prompt ExtraLight"/>
              </a:rPr>
              <a:t>WORKFLOW</a:t>
            </a:r>
            <a:endParaRPr b="0" i="0" sz="1400" u="none" cap="none" strike="noStrike">
              <a:solidFill>
                <a:srgbClr val="000000"/>
              </a:solidFill>
              <a:latin typeface="Arial"/>
              <a:ea typeface="Arial"/>
              <a:cs typeface="Arial"/>
              <a:sym typeface="Arial"/>
            </a:endParaRPr>
          </a:p>
        </p:txBody>
      </p:sp>
      <p:sp>
        <p:nvSpPr>
          <p:cNvPr id="126" name="Google Shape;126;p4"/>
          <p:cNvSpPr txBox="1"/>
          <p:nvPr/>
        </p:nvSpPr>
        <p:spPr>
          <a:xfrm>
            <a:off x="812928" y="3826244"/>
            <a:ext cx="3346533" cy="4435801"/>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Clr>
                <a:srgbClr val="000000"/>
              </a:buClr>
              <a:buSzPts val="2277"/>
              <a:buFont typeface="Arial"/>
              <a:buNone/>
            </a:pPr>
            <a:r>
              <a:rPr b="1" i="0" lang="en-US" sz="2277" u="none" cap="none" strike="noStrike">
                <a:solidFill>
                  <a:srgbClr val="FFFFFF"/>
                </a:solidFill>
                <a:latin typeface="Open Sans"/>
                <a:ea typeface="Open Sans"/>
                <a:cs typeface="Open Sans"/>
                <a:sym typeface="Open Sans"/>
              </a:rPr>
              <a:t> 1. We use live doppler radar and satellite data published by Indian Meteorological Department and then combine it statistically with Air Quality Index data of that area and come up with a joint probability. </a:t>
            </a:r>
            <a:endParaRPr b="0" i="0" sz="1400" u="none" cap="none" strike="noStrike">
              <a:solidFill>
                <a:srgbClr val="000000"/>
              </a:solidFill>
              <a:latin typeface="Arial"/>
              <a:ea typeface="Arial"/>
              <a:cs typeface="Arial"/>
              <a:sym typeface="Arial"/>
            </a:endParaRPr>
          </a:p>
          <a:p>
            <a:pPr indent="0" lvl="0" marL="0" marR="0" rtl="0" algn="l">
              <a:lnSpc>
                <a:spcPct val="140008"/>
              </a:lnSpc>
              <a:spcBef>
                <a:spcPts val="0"/>
              </a:spcBef>
              <a:spcAft>
                <a:spcPts val="0"/>
              </a:spcAft>
              <a:buClr>
                <a:srgbClr val="000000"/>
              </a:buClr>
              <a:buSzPts val="2277"/>
              <a:buFont typeface="Arial"/>
              <a:buNone/>
            </a:pPr>
            <a:r>
              <a:t/>
            </a:r>
            <a:endParaRPr b="1" i="0" sz="2277" u="none" cap="none" strike="noStrike">
              <a:solidFill>
                <a:srgbClr val="FFFFFF"/>
              </a:solidFill>
              <a:latin typeface="Open Sans"/>
              <a:ea typeface="Open Sans"/>
              <a:cs typeface="Open Sans"/>
              <a:sym typeface="Open Sans"/>
            </a:endParaRPr>
          </a:p>
        </p:txBody>
      </p:sp>
      <p:sp>
        <p:nvSpPr>
          <p:cNvPr id="127" name="Google Shape;127;p4"/>
          <p:cNvSpPr txBox="1"/>
          <p:nvPr/>
        </p:nvSpPr>
        <p:spPr>
          <a:xfrm>
            <a:off x="6864427" y="7522687"/>
            <a:ext cx="5357812" cy="276431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600"/>
              <a:buFont typeface="Arial"/>
              <a:buNone/>
            </a:pPr>
            <a:r>
              <a:rPr b="1" i="0" lang="en-US" sz="2600" u="none" cap="none" strike="noStrike">
                <a:solidFill>
                  <a:srgbClr val="FAFAFA"/>
                </a:solidFill>
                <a:latin typeface="Open Sans"/>
                <a:ea typeface="Open Sans"/>
                <a:cs typeface="Open Sans"/>
                <a:sym typeface="Open Sans"/>
              </a:rPr>
              <a:t>2. This joint probability is then compared with a threshold value. On the basis of this comparison we predict the occurrence of lightning. </a:t>
            </a:r>
            <a:endParaRPr b="0" i="0" sz="1400" u="none" cap="none" strike="noStrike">
              <a:solidFill>
                <a:srgbClr val="000000"/>
              </a:solidFill>
              <a:latin typeface="Arial"/>
              <a:ea typeface="Arial"/>
              <a:cs typeface="Arial"/>
              <a:sym typeface="Arial"/>
            </a:endParaRPr>
          </a:p>
          <a:p>
            <a:pPr indent="0" lvl="0" marL="0" marR="0" rtl="0" algn="r">
              <a:lnSpc>
                <a:spcPct val="140000"/>
              </a:lnSpc>
              <a:spcBef>
                <a:spcPts val="0"/>
              </a:spcBef>
              <a:spcAft>
                <a:spcPts val="0"/>
              </a:spcAft>
              <a:buClr>
                <a:srgbClr val="000000"/>
              </a:buClr>
              <a:buSzPts val="2600"/>
              <a:buFont typeface="Arial"/>
              <a:buNone/>
            </a:pPr>
            <a:r>
              <a:t/>
            </a:r>
            <a:endParaRPr b="1" i="0" sz="2600" u="none" cap="none" strike="noStrike">
              <a:solidFill>
                <a:srgbClr val="FAFAFA"/>
              </a:solidFill>
              <a:latin typeface="Open Sans"/>
              <a:ea typeface="Open Sans"/>
              <a:cs typeface="Open Sans"/>
              <a:sym typeface="Open Sans"/>
            </a:endParaRPr>
          </a:p>
        </p:txBody>
      </p:sp>
      <p:sp>
        <p:nvSpPr>
          <p:cNvPr id="128" name="Google Shape;128;p4"/>
          <p:cNvSpPr txBox="1"/>
          <p:nvPr/>
        </p:nvSpPr>
        <p:spPr>
          <a:xfrm>
            <a:off x="14795655" y="3381375"/>
            <a:ext cx="2987521" cy="489736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Clr>
                <a:srgbClr val="000000"/>
              </a:buClr>
              <a:buSzPts val="2507"/>
              <a:buFont typeface="Arial"/>
              <a:buNone/>
            </a:pPr>
            <a:r>
              <a:rPr b="1" i="0" lang="en-US" sz="2507" u="none" cap="none" strike="noStrike">
                <a:solidFill>
                  <a:srgbClr val="FFFFFF"/>
                </a:solidFill>
                <a:latin typeface="Open Sans"/>
                <a:ea typeface="Open Sans"/>
                <a:cs typeface="Open Sans"/>
                <a:sym typeface="Open Sans"/>
              </a:rPr>
              <a:t>3. The threshold value is decided through applying Machine Learning technique. The solution improves the accuracy of lightning prediction compared to existing systems.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1000"/>
                                        <p:tgtEl>
                                          <p:spTgt spid="12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1000"/>
                                        <p:tgtEl>
                                          <p:spTgt spid="126"/>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1000"/>
                                        <p:tgtEl>
                                          <p:spTgt spid="127"/>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par>
                          <p:cTn fill="hold">
                            <p:stCondLst>
                              <p:cond delay="6000"/>
                            </p:stCondLst>
                            <p:childTnLst>
                              <p:par>
                                <p:cTn fill="hold" nodeType="afterEffect" presetClass="entr" presetID="2" presetSubtype="2">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1000"/>
                                        <p:tgtEl>
                                          <p:spTgt spid="1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5"/>
          <p:cNvPicPr preferRelativeResize="0"/>
          <p:nvPr/>
        </p:nvPicPr>
        <p:blipFill rotWithShape="1">
          <a:blip r:embed="rId3">
            <a:alphaModFix/>
          </a:blip>
          <a:srcRect b="10353" l="5297" r="6424" t="39991"/>
          <a:stretch/>
        </p:blipFill>
        <p:spPr>
          <a:xfrm>
            <a:off x="0" y="0"/>
            <a:ext cx="18288000" cy="10286999"/>
          </a:xfrm>
          <a:prstGeom prst="rect">
            <a:avLst/>
          </a:prstGeom>
          <a:noFill/>
          <a:ln>
            <a:noFill/>
          </a:ln>
        </p:spPr>
      </p:pic>
      <p:pic>
        <p:nvPicPr>
          <p:cNvPr id="134" name="Google Shape;134;p5"/>
          <p:cNvPicPr preferRelativeResize="0"/>
          <p:nvPr/>
        </p:nvPicPr>
        <p:blipFill rotWithShape="1">
          <a:blip r:embed="rId4">
            <a:alphaModFix/>
          </a:blip>
          <a:srcRect b="0" l="0" r="0" t="0"/>
          <a:stretch/>
        </p:blipFill>
        <p:spPr>
          <a:xfrm>
            <a:off x="1028700" y="2957163"/>
            <a:ext cx="8322655" cy="5707434"/>
          </a:xfrm>
          <a:prstGeom prst="rect">
            <a:avLst/>
          </a:prstGeom>
          <a:noFill/>
          <a:ln>
            <a:noFill/>
          </a:ln>
        </p:spPr>
      </p:pic>
      <p:pic>
        <p:nvPicPr>
          <p:cNvPr id="135" name="Google Shape;135;p5"/>
          <p:cNvPicPr preferRelativeResize="0"/>
          <p:nvPr/>
        </p:nvPicPr>
        <p:blipFill rotWithShape="1">
          <a:blip r:embed="rId5">
            <a:alphaModFix/>
          </a:blip>
          <a:srcRect b="0" l="0" r="0" t="0"/>
          <a:stretch/>
        </p:blipFill>
        <p:spPr>
          <a:xfrm>
            <a:off x="10427784" y="2957163"/>
            <a:ext cx="6234777" cy="5982697"/>
          </a:xfrm>
          <a:prstGeom prst="rect">
            <a:avLst/>
          </a:prstGeom>
          <a:noFill/>
          <a:ln>
            <a:noFill/>
          </a:ln>
        </p:spPr>
      </p:pic>
      <p:sp>
        <p:nvSpPr>
          <p:cNvPr id="136" name="Google Shape;136;p5"/>
          <p:cNvSpPr txBox="1"/>
          <p:nvPr/>
        </p:nvSpPr>
        <p:spPr>
          <a:xfrm>
            <a:off x="2889753" y="1222121"/>
            <a:ext cx="12508492" cy="109728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7200"/>
              <a:buFont typeface="Arial"/>
              <a:buNone/>
            </a:pPr>
            <a:r>
              <a:rPr b="1" i="0" lang="en-US" sz="7200" u="none" cap="none" strike="noStrike">
                <a:solidFill>
                  <a:srgbClr val="FFFFFF"/>
                </a:solidFill>
                <a:latin typeface="Prompt ExtraLight"/>
                <a:ea typeface="Prompt ExtraLight"/>
                <a:cs typeface="Prompt ExtraLight"/>
                <a:sym typeface="Prompt ExtraLight"/>
              </a:rPr>
              <a:t>METHODOLOGY</a:t>
            </a:r>
            <a:endParaRPr b="0" i="0" sz="1400" u="none" cap="none" strike="noStrike">
              <a:solidFill>
                <a:srgbClr val="000000"/>
              </a:solidFill>
              <a:latin typeface="Arial"/>
              <a:ea typeface="Arial"/>
              <a:cs typeface="Arial"/>
              <a:sym typeface="Arial"/>
            </a:endParaRPr>
          </a:p>
        </p:txBody>
      </p:sp>
      <p:cxnSp>
        <p:nvCxnSpPr>
          <p:cNvPr id="137" name="Google Shape;137;p5"/>
          <p:cNvCxnSpPr/>
          <p:nvPr/>
        </p:nvCxnSpPr>
        <p:spPr>
          <a:xfrm rot="31">
            <a:off x="1028700" y="8892274"/>
            <a:ext cx="8322655" cy="0"/>
          </a:xfrm>
          <a:prstGeom prst="straightConnector1">
            <a:avLst/>
          </a:prstGeom>
          <a:noFill/>
          <a:ln cap="rnd" cmpd="sng" w="47625">
            <a:solidFill>
              <a:srgbClr val="FAFAFA"/>
            </a:solidFill>
            <a:prstDash val="dot"/>
            <a:round/>
            <a:headEnd len="sm" w="sm" type="none"/>
            <a:tailEnd len="sm" w="sm" type="none"/>
          </a:ln>
        </p:spPr>
      </p:cxnSp>
      <p:cxnSp>
        <p:nvCxnSpPr>
          <p:cNvPr id="138" name="Google Shape;138;p5"/>
          <p:cNvCxnSpPr/>
          <p:nvPr/>
        </p:nvCxnSpPr>
        <p:spPr>
          <a:xfrm rot="-5386788">
            <a:off x="14034634" y="5924699"/>
            <a:ext cx="5982741" cy="0"/>
          </a:xfrm>
          <a:prstGeom prst="straightConnector1">
            <a:avLst/>
          </a:prstGeom>
          <a:noFill/>
          <a:ln cap="rnd" cmpd="sng" w="47625">
            <a:solidFill>
              <a:srgbClr val="FAFAFA"/>
            </a:solidFill>
            <a:prstDash val="dot"/>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1000"/>
                                        <p:tgtEl>
                                          <p:spTgt spid="13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1000"/>
                                        <p:tgtEl>
                                          <p:spTgt spid="137"/>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1000"/>
                                        <p:tgtEl>
                                          <p:spTgt spid="135"/>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1000"/>
                                        <p:tgtEl>
                                          <p:spTgt spid="13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6"/>
          <p:cNvPicPr preferRelativeResize="0"/>
          <p:nvPr/>
        </p:nvPicPr>
        <p:blipFill rotWithShape="1">
          <a:blip r:embed="rId3">
            <a:alphaModFix/>
          </a:blip>
          <a:srcRect b="10353" l="5297" r="6424" t="39991"/>
          <a:stretch/>
        </p:blipFill>
        <p:spPr>
          <a:xfrm>
            <a:off x="0" y="0"/>
            <a:ext cx="18288004" cy="10286996"/>
          </a:xfrm>
          <a:prstGeom prst="rect">
            <a:avLst/>
          </a:prstGeom>
          <a:noFill/>
          <a:ln>
            <a:noFill/>
          </a:ln>
        </p:spPr>
      </p:pic>
      <p:sp>
        <p:nvSpPr>
          <p:cNvPr id="144" name="Google Shape;144;p6"/>
          <p:cNvSpPr txBox="1"/>
          <p:nvPr/>
        </p:nvSpPr>
        <p:spPr>
          <a:xfrm>
            <a:off x="2889753" y="580396"/>
            <a:ext cx="125085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7200"/>
              <a:buFont typeface="Arial"/>
              <a:buNone/>
            </a:pPr>
            <a:r>
              <a:rPr b="1" i="0" lang="en-US" sz="7200" u="none" cap="none" strike="noStrike">
                <a:solidFill>
                  <a:srgbClr val="FFFFFF"/>
                </a:solidFill>
                <a:latin typeface="Prompt"/>
                <a:ea typeface="Prompt"/>
                <a:cs typeface="Prompt"/>
                <a:sym typeface="Prompt"/>
              </a:rPr>
              <a:t>WORKING PROTOTYPE</a:t>
            </a:r>
            <a:endParaRPr b="0" i="0" sz="1400" u="none" cap="none" strike="noStrike">
              <a:solidFill>
                <a:srgbClr val="000000"/>
              </a:solidFill>
              <a:latin typeface="Arial"/>
              <a:ea typeface="Arial"/>
              <a:cs typeface="Arial"/>
              <a:sym typeface="Arial"/>
            </a:endParaRPr>
          </a:p>
        </p:txBody>
      </p:sp>
      <p:sp>
        <p:nvSpPr>
          <p:cNvPr id="145" name="Google Shape;145;p6"/>
          <p:cNvSpPr txBox="1"/>
          <p:nvPr/>
        </p:nvSpPr>
        <p:spPr>
          <a:xfrm>
            <a:off x="3449400" y="7361975"/>
            <a:ext cx="11021700" cy="1062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3000"/>
              <a:buFont typeface="Arial"/>
              <a:buNone/>
            </a:pPr>
            <a:r>
              <a:rPr b="0" i="0" lang="en-US" sz="3000" u="sng" cap="none" strike="noStrike">
                <a:solidFill>
                  <a:srgbClr val="FFFFFF"/>
                </a:solidFill>
                <a:latin typeface="Prompt Medium"/>
                <a:ea typeface="Prompt Medium"/>
                <a:cs typeface="Prompt Medium"/>
                <a:sym typeface="Prompt Medium"/>
                <a:hlinkClick r:id="rId4">
                  <a:extLst>
                    <a:ext uri="{A12FA001-AC4F-418D-AE19-62706E023703}">
                      <ahyp:hlinkClr val="tx"/>
                    </a:ext>
                  </a:extLst>
                </a:hlinkClick>
              </a:rPr>
              <a:t>https://drive.google.com/drive/folders/1_yztwLdDDgCURO8WwpduQaQ_3DGETVgm</a:t>
            </a:r>
            <a:r>
              <a:rPr b="0" i="0" lang="en-US" sz="1400" u="none" cap="none" strike="noStrike">
                <a:solidFill>
                  <a:srgbClr val="FFFFFF"/>
                </a:solidFill>
                <a:latin typeface="Arial"/>
                <a:ea typeface="Arial"/>
                <a:cs typeface="Arial"/>
                <a:sym typeface="Arial"/>
              </a:rPr>
              <a:t>  </a:t>
            </a:r>
            <a:r>
              <a:rPr b="0" i="0" lang="en-US" sz="2300" u="none" cap="none" strike="noStrike">
                <a:solidFill>
                  <a:srgbClr val="FFFFFF"/>
                </a:solidFill>
                <a:latin typeface="Arial"/>
                <a:ea typeface="Arial"/>
                <a:cs typeface="Arial"/>
                <a:sym typeface="Arial"/>
              </a:rPr>
              <a:t>(DEMO VIDEO)</a:t>
            </a:r>
            <a:endParaRPr b="0" i="0" sz="2300" u="none" cap="none" strike="noStrike">
              <a:solidFill>
                <a:srgbClr val="FFFFFF"/>
              </a:solidFill>
              <a:latin typeface="Arial"/>
              <a:ea typeface="Arial"/>
              <a:cs typeface="Arial"/>
              <a:sym typeface="Arial"/>
            </a:endParaRPr>
          </a:p>
        </p:txBody>
      </p:sp>
      <p:grpSp>
        <p:nvGrpSpPr>
          <p:cNvPr id="146" name="Google Shape;146;p6"/>
          <p:cNvGrpSpPr/>
          <p:nvPr/>
        </p:nvGrpSpPr>
        <p:grpSpPr>
          <a:xfrm>
            <a:off x="3237566" y="6980980"/>
            <a:ext cx="11812869" cy="381000"/>
            <a:chOff x="1133" y="0"/>
            <a:chExt cx="15750491" cy="508000"/>
          </a:xfrm>
        </p:grpSpPr>
        <p:sp>
          <p:nvSpPr>
            <p:cNvPr id="147" name="Google Shape;147;p6"/>
            <p:cNvSpPr/>
            <p:nvPr/>
          </p:nvSpPr>
          <p:spPr>
            <a:xfrm>
              <a:off x="1133" y="0"/>
              <a:ext cx="505733" cy="5080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6"/>
            <p:cNvSpPr/>
            <p:nvPr/>
          </p:nvSpPr>
          <p:spPr>
            <a:xfrm>
              <a:off x="7623512" y="0"/>
              <a:ext cx="505733" cy="5080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6"/>
            <p:cNvSpPr/>
            <p:nvPr/>
          </p:nvSpPr>
          <p:spPr>
            <a:xfrm>
              <a:off x="15245891" y="0"/>
              <a:ext cx="505733" cy="5080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6"/>
            <p:cNvSpPr/>
            <p:nvPr/>
          </p:nvSpPr>
          <p:spPr>
            <a:xfrm>
              <a:off x="115440" y="114819"/>
              <a:ext cx="277120" cy="27836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6"/>
            <p:cNvSpPr/>
            <p:nvPr/>
          </p:nvSpPr>
          <p:spPr>
            <a:xfrm>
              <a:off x="7737818" y="114819"/>
              <a:ext cx="277120" cy="27836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6"/>
            <p:cNvSpPr/>
            <p:nvPr/>
          </p:nvSpPr>
          <p:spPr>
            <a:xfrm>
              <a:off x="15360197" y="114819"/>
              <a:ext cx="277120" cy="27836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3" name="Google Shape;153;p6"/>
            <p:cNvCxnSpPr/>
            <p:nvPr/>
          </p:nvCxnSpPr>
          <p:spPr>
            <a:xfrm>
              <a:off x="254000" y="234950"/>
              <a:ext cx="15244758" cy="0"/>
            </a:xfrm>
            <a:prstGeom prst="straightConnector1">
              <a:avLst/>
            </a:prstGeom>
            <a:noFill/>
            <a:ln cap="rnd" cmpd="sng" w="38100">
              <a:solidFill>
                <a:srgbClr val="FFFFFF"/>
              </a:solidFill>
              <a:prstDash val="solid"/>
              <a:round/>
              <a:headEnd len="sm" w="sm" type="none"/>
              <a:tailEnd len="sm" w="sm" type="none"/>
            </a:ln>
          </p:spPr>
        </p:cxnSp>
      </p:grpSp>
      <p:pic>
        <p:nvPicPr>
          <p:cNvPr id="154" name="Google Shape;154;p6" title="Smart Lightning Prediction and Alert System _ Team Semicolon _ Hackfest 2019.mp4">
            <a:hlinkClick r:id="rId5"/>
          </p:cNvPr>
          <p:cNvPicPr preferRelativeResize="0"/>
          <p:nvPr/>
        </p:nvPicPr>
        <p:blipFill rotWithShape="1">
          <a:blip r:embed="rId6">
            <a:alphaModFix/>
          </a:blip>
          <a:srcRect b="0" l="0" r="0" t="0"/>
          <a:stretch/>
        </p:blipFill>
        <p:spPr>
          <a:xfrm>
            <a:off x="4572000" y="1813813"/>
            <a:ext cx="8963466" cy="5041949"/>
          </a:xfrm>
          <a:prstGeom prst="rect">
            <a:avLst/>
          </a:prstGeom>
          <a:noFill/>
          <a:ln>
            <a:noFill/>
          </a:ln>
        </p:spPr>
      </p:pic>
      <p:sp>
        <p:nvSpPr>
          <p:cNvPr id="155" name="Google Shape;155;p6"/>
          <p:cNvSpPr txBox="1"/>
          <p:nvPr/>
        </p:nvSpPr>
        <p:spPr>
          <a:xfrm>
            <a:off x="3237575" y="8511275"/>
            <a:ext cx="121608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chemeClr val="dk1"/>
              </a:buClr>
              <a:buSzPts val="1100"/>
              <a:buFont typeface="Arial"/>
              <a:buNone/>
            </a:pPr>
            <a:r>
              <a:rPr b="1" i="0" lang="en-US" sz="2200" u="none" cap="none" strike="noStrike">
                <a:solidFill>
                  <a:srgbClr val="FFFFFF"/>
                </a:solidFill>
                <a:latin typeface="Arial"/>
                <a:ea typeface="Arial"/>
                <a:cs typeface="Arial"/>
                <a:sym typeface="Arial"/>
              </a:rPr>
              <a:t>SOURCE CODE-</a:t>
            </a:r>
            <a:r>
              <a:rPr b="0" i="0" lang="en-US" sz="1400" u="none" cap="none" strike="noStrike">
                <a:solidFill>
                  <a:srgbClr val="000000"/>
                </a:solidFill>
                <a:latin typeface="Arial"/>
                <a:ea typeface="Arial"/>
                <a:cs typeface="Arial"/>
                <a:sym typeface="Arial"/>
              </a:rPr>
              <a:t>- </a:t>
            </a:r>
            <a:r>
              <a:rPr b="0" i="0" lang="en-US" sz="3300" u="sng" cap="none" strike="noStrike">
                <a:solidFill>
                  <a:schemeClr val="lt1"/>
                </a:solidFill>
                <a:latin typeface="Titillium Web"/>
                <a:ea typeface="Titillium Web"/>
                <a:cs typeface="Titillium Web"/>
                <a:sym typeface="Titillium Web"/>
                <a:hlinkClick r:id="rId7">
                  <a:extLst>
                    <a:ext uri="{A12FA001-AC4F-418D-AE19-62706E023703}">
                      <ahyp:hlinkClr val="tx"/>
                    </a:ext>
                  </a:extLst>
                </a:hlinkClick>
              </a:rPr>
              <a:t>https://github.com/ANKITSPANDEY/dexterous_squad</a:t>
            </a:r>
            <a:r>
              <a:rPr b="0" i="0" lang="en-US" sz="2300" u="none" cap="none" strike="noStrike">
                <a:solidFill>
                  <a:schemeClr val="lt1"/>
                </a:solidFill>
                <a:latin typeface="Calibri"/>
                <a:ea typeface="Calibri"/>
                <a:cs typeface="Calibri"/>
                <a:sym typeface="Calibri"/>
              </a:rPr>
              <a:t>		</a:t>
            </a:r>
            <a:endParaRPr b="0" i="0" sz="3200" u="none" cap="none" strike="noStrike">
              <a:solidFill>
                <a:schemeClr val="lt1"/>
              </a:solidFill>
              <a:latin typeface="Calibri"/>
              <a:ea typeface="Calibri"/>
              <a:cs typeface="Calibri"/>
              <a:sym typeface="Calibri"/>
            </a:endParaRPr>
          </a:p>
        </p:txBody>
      </p:sp>
      <p:sp>
        <p:nvSpPr>
          <p:cNvPr id="156" name="Google Shape;156;p6"/>
          <p:cNvSpPr txBox="1"/>
          <p:nvPr/>
        </p:nvSpPr>
        <p:spPr>
          <a:xfrm>
            <a:off x="5470075" y="9205250"/>
            <a:ext cx="94986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chemeClr val="dk1"/>
              </a:buClr>
              <a:buSzPts val="1100"/>
              <a:buFont typeface="Arial"/>
              <a:buNone/>
            </a:pPr>
            <a:r>
              <a:rPr b="0" i="0" lang="en-US" sz="2600" u="sng" cap="none" strike="noStrike">
                <a:solidFill>
                  <a:schemeClr val="lt1"/>
                </a:solidFill>
                <a:latin typeface="Arial"/>
                <a:ea typeface="Arial"/>
                <a:cs typeface="Arial"/>
                <a:sym typeface="Arial"/>
                <a:hlinkClick r:id="rId8">
                  <a:extLst>
                    <a:ext uri="{A12FA001-AC4F-418D-AE19-62706E023703}">
                      <ahyp:hlinkClr val="tx"/>
                    </a:ext>
                  </a:extLst>
                </a:hlinkClick>
              </a:rPr>
              <a:t>https://drive.google.com/file/d/13mCli8mstVy2JaoC7MklMUsnDEzKmrxW/view?usp=sharing</a:t>
            </a:r>
            <a:endParaRPr b="0" i="0" sz="1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20"/>
        </a:solidFill>
      </p:bgPr>
    </p:bg>
    <p:spTree>
      <p:nvGrpSpPr>
        <p:cNvPr id="160" name="Shape 160"/>
        <p:cNvGrpSpPr/>
        <p:nvPr/>
      </p:nvGrpSpPr>
      <p:grpSpPr>
        <a:xfrm>
          <a:off x="0" y="0"/>
          <a:ext cx="0" cy="0"/>
          <a:chOff x="0" y="0"/>
          <a:chExt cx="0" cy="0"/>
        </a:xfrm>
      </p:grpSpPr>
      <p:pic>
        <p:nvPicPr>
          <p:cNvPr id="161" name="Google Shape;161;p7"/>
          <p:cNvPicPr preferRelativeResize="0"/>
          <p:nvPr/>
        </p:nvPicPr>
        <p:blipFill rotWithShape="1">
          <a:blip r:embed="rId3">
            <a:alphaModFix/>
          </a:blip>
          <a:srcRect b="0" l="0" r="0" t="0"/>
          <a:stretch/>
        </p:blipFill>
        <p:spPr>
          <a:xfrm rot="1754742">
            <a:off x="-13397102" y="166729"/>
            <a:ext cx="26398651" cy="19487005"/>
          </a:xfrm>
          <a:prstGeom prst="rect">
            <a:avLst/>
          </a:prstGeom>
          <a:noFill/>
          <a:ln>
            <a:noFill/>
          </a:ln>
        </p:spPr>
      </p:pic>
      <p:pic>
        <p:nvPicPr>
          <p:cNvPr id="162" name="Google Shape;162;p7"/>
          <p:cNvPicPr preferRelativeResize="0"/>
          <p:nvPr/>
        </p:nvPicPr>
        <p:blipFill rotWithShape="1">
          <a:blip r:embed="rId4">
            <a:alphaModFix/>
          </a:blip>
          <a:srcRect b="0" l="0" r="0" t="0"/>
          <a:stretch/>
        </p:blipFill>
        <p:spPr>
          <a:xfrm>
            <a:off x="3467913" y="3317555"/>
            <a:ext cx="4410025" cy="6432456"/>
          </a:xfrm>
          <a:prstGeom prst="rect">
            <a:avLst/>
          </a:prstGeom>
          <a:noFill/>
          <a:ln>
            <a:noFill/>
          </a:ln>
        </p:spPr>
      </p:pic>
      <p:pic>
        <p:nvPicPr>
          <p:cNvPr id="163" name="Google Shape;163;p7"/>
          <p:cNvPicPr preferRelativeResize="0"/>
          <p:nvPr/>
        </p:nvPicPr>
        <p:blipFill rotWithShape="1">
          <a:blip r:embed="rId5">
            <a:alphaModFix/>
          </a:blip>
          <a:srcRect b="0" l="0" r="0" t="0"/>
          <a:stretch/>
        </p:blipFill>
        <p:spPr>
          <a:xfrm>
            <a:off x="11382375" y="3317555"/>
            <a:ext cx="4416953" cy="6432456"/>
          </a:xfrm>
          <a:prstGeom prst="rect">
            <a:avLst/>
          </a:prstGeom>
          <a:noFill/>
          <a:ln>
            <a:noFill/>
          </a:ln>
        </p:spPr>
      </p:pic>
      <p:pic>
        <p:nvPicPr>
          <p:cNvPr id="164" name="Google Shape;164;p7"/>
          <p:cNvPicPr preferRelativeResize="0"/>
          <p:nvPr/>
        </p:nvPicPr>
        <p:blipFill rotWithShape="1">
          <a:blip r:embed="rId6">
            <a:alphaModFix/>
          </a:blip>
          <a:srcRect b="0" l="0" r="0" t="0"/>
          <a:stretch/>
        </p:blipFill>
        <p:spPr>
          <a:xfrm>
            <a:off x="8345666" y="6103294"/>
            <a:ext cx="2846209" cy="860978"/>
          </a:xfrm>
          <a:prstGeom prst="rect">
            <a:avLst/>
          </a:prstGeom>
          <a:noFill/>
          <a:ln>
            <a:noFill/>
          </a:ln>
        </p:spPr>
      </p:pic>
      <p:grpSp>
        <p:nvGrpSpPr>
          <p:cNvPr id="165" name="Google Shape;165;p7"/>
          <p:cNvGrpSpPr/>
          <p:nvPr/>
        </p:nvGrpSpPr>
        <p:grpSpPr>
          <a:xfrm>
            <a:off x="488436" y="-635385"/>
            <a:ext cx="17311050" cy="3292452"/>
            <a:chOff x="0" y="-47625"/>
            <a:chExt cx="23081400" cy="4389935"/>
          </a:xfrm>
        </p:grpSpPr>
        <p:sp>
          <p:nvSpPr>
            <p:cNvPr id="166" name="Google Shape;166;p7"/>
            <p:cNvSpPr txBox="1"/>
            <p:nvPr/>
          </p:nvSpPr>
          <p:spPr>
            <a:xfrm>
              <a:off x="0" y="-47625"/>
              <a:ext cx="19176025" cy="1063413"/>
            </a:xfrm>
            <a:prstGeom prst="rect">
              <a:avLst/>
            </a:prstGeom>
            <a:noFill/>
            <a:ln>
              <a:noFill/>
            </a:ln>
          </p:spPr>
          <p:txBody>
            <a:bodyPr anchorCtr="0" anchor="t" bIns="0" lIns="0" spcFirstLastPara="1" rIns="0" wrap="square" tIns="0">
              <a:spAutoFit/>
            </a:bodyPr>
            <a:lstStyle/>
            <a:p>
              <a:pPr indent="0" lvl="0" marL="0" marR="0" rtl="0" algn="l">
                <a:lnSpc>
                  <a:spcPct val="361111"/>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 name="Google Shape;167;p7"/>
            <p:cNvSpPr txBox="1"/>
            <p:nvPr/>
          </p:nvSpPr>
          <p:spPr>
            <a:xfrm>
              <a:off x="0" y="1355651"/>
              <a:ext cx="23081400" cy="1847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000"/>
                <a:buFont typeface="Arial"/>
                <a:buNone/>
              </a:pPr>
              <a:r>
                <a:rPr b="1" i="0" lang="en-US" sz="9000" u="none" cap="none" strike="noStrike">
                  <a:solidFill>
                    <a:srgbClr val="FFFFFF"/>
                  </a:solidFill>
                  <a:latin typeface="Prompt"/>
                  <a:ea typeface="Prompt"/>
                  <a:cs typeface="Prompt"/>
                  <a:sym typeface="Prompt"/>
                </a:rPr>
                <a:t>ATTACHMENTS</a:t>
              </a:r>
              <a:endParaRPr b="0" i="0" sz="1400" u="none" cap="none" strike="noStrike">
                <a:solidFill>
                  <a:srgbClr val="000000"/>
                </a:solidFill>
                <a:latin typeface="Arial"/>
                <a:ea typeface="Arial"/>
                <a:cs typeface="Arial"/>
                <a:sym typeface="Arial"/>
              </a:endParaRPr>
            </a:p>
          </p:txBody>
        </p:sp>
        <p:sp>
          <p:nvSpPr>
            <p:cNvPr id="168" name="Google Shape;168;p7"/>
            <p:cNvSpPr txBox="1"/>
            <p:nvPr/>
          </p:nvSpPr>
          <p:spPr>
            <a:xfrm>
              <a:off x="0" y="3694610"/>
              <a:ext cx="14304030" cy="647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3000"/>
                <a:buFont typeface="Arial"/>
                <a:buNone/>
              </a:pPr>
              <a:r>
                <a:rPr b="0" i="0" lang="en-US" sz="3000" u="none" cap="none" strike="noStrike">
                  <a:solidFill>
                    <a:srgbClr val="FFFFFF"/>
                  </a:solidFill>
                  <a:latin typeface="Prompt Medium"/>
                  <a:ea typeface="Prompt Medium"/>
                  <a:cs typeface="Prompt Medium"/>
                  <a:sym typeface="Prompt Medium"/>
                </a:rPr>
                <a:t> </a:t>
              </a:r>
              <a:endParaRPr b="0" i="0" sz="1400" u="none" cap="none" strike="noStrike">
                <a:solidFill>
                  <a:srgbClr val="000000"/>
                </a:solidFill>
                <a:latin typeface="Arial"/>
                <a:ea typeface="Arial"/>
                <a:cs typeface="Arial"/>
                <a:sym typeface="Arial"/>
              </a:endParaRPr>
            </a:p>
          </p:txBody>
        </p:sp>
      </p:grpSp>
      <p:sp>
        <p:nvSpPr>
          <p:cNvPr id="169" name="Google Shape;169;p7"/>
          <p:cNvSpPr txBox="1"/>
          <p:nvPr/>
        </p:nvSpPr>
        <p:spPr>
          <a:xfrm>
            <a:off x="6329255" y="2331262"/>
            <a:ext cx="5535216" cy="584865"/>
          </a:xfrm>
          <a:prstGeom prst="rect">
            <a:avLst/>
          </a:prstGeom>
          <a:noFill/>
          <a:ln>
            <a:noFill/>
          </a:ln>
        </p:spPr>
        <p:txBody>
          <a:bodyPr anchorCtr="0" anchor="t" bIns="0" lIns="0" spcFirstLastPara="1" rIns="0" wrap="square" tIns="0">
            <a:spAutoFit/>
          </a:bodyPr>
          <a:lstStyle/>
          <a:p>
            <a:pPr indent="0" lvl="0" marL="0" marR="0" rtl="0" algn="ctr">
              <a:lnSpc>
                <a:spcPct val="140034"/>
              </a:lnSpc>
              <a:spcBef>
                <a:spcPts val="0"/>
              </a:spcBef>
              <a:spcAft>
                <a:spcPts val="0"/>
              </a:spcAft>
              <a:buClr>
                <a:srgbClr val="000000"/>
              </a:buClr>
              <a:buSzPts val="3462"/>
              <a:buFont typeface="Arial"/>
              <a:buNone/>
            </a:pPr>
            <a:r>
              <a:rPr b="1" i="0" lang="en-US" sz="3462" u="sng" cap="none" strike="noStrike">
                <a:solidFill>
                  <a:srgbClr val="FFFFFF"/>
                </a:solidFill>
                <a:latin typeface="Open Sans"/>
                <a:ea typeface="Open Sans"/>
                <a:cs typeface="Open Sans"/>
                <a:sym typeface="Open Sans"/>
              </a:rPr>
              <a:t>FOR SMARTPHONE USERS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1000"/>
                                        <p:tgtEl>
                                          <p:spTgt spid="162"/>
                                        </p:tgtEl>
                                        <p:attrNameLst>
                                          <p:attrName>ppt_w</p:attrName>
                                        </p:attrNameLst>
                                      </p:cBhvr>
                                      <p:tavLst>
                                        <p:tav fmla="" tm="0">
                                          <p:val>
                                            <p:strVal val="0"/>
                                          </p:val>
                                        </p:tav>
                                        <p:tav fmla="" tm="100000">
                                          <p:val>
                                            <p:strVal val="#ppt_w"/>
                                          </p:val>
                                        </p:tav>
                                      </p:tavLst>
                                    </p:anim>
                                    <p:anim calcmode="lin" valueType="num">
                                      <p:cBhvr additive="base">
                                        <p:cTn dur="1000"/>
                                        <p:tgtEl>
                                          <p:spTgt spid="162"/>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1000"/>
                                        <p:tgtEl>
                                          <p:spTgt spid="163"/>
                                        </p:tgtEl>
                                        <p:attrNameLst>
                                          <p:attrName>ppt_w</p:attrName>
                                        </p:attrNameLst>
                                      </p:cBhvr>
                                      <p:tavLst>
                                        <p:tav fmla="" tm="0">
                                          <p:val>
                                            <p:strVal val="0"/>
                                          </p:val>
                                        </p:tav>
                                        <p:tav fmla="" tm="100000">
                                          <p:val>
                                            <p:strVal val="#ppt_w"/>
                                          </p:val>
                                        </p:tav>
                                      </p:tavLst>
                                    </p:anim>
                                    <p:anim calcmode="lin" valueType="num">
                                      <p:cBhvr additive="base">
                                        <p:cTn dur="1000"/>
                                        <p:tgtEl>
                                          <p:spTgt spid="16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20"/>
        </a:solidFill>
      </p:bgPr>
    </p:bg>
    <p:spTree>
      <p:nvGrpSpPr>
        <p:cNvPr id="173" name="Shape 173"/>
        <p:cNvGrpSpPr/>
        <p:nvPr/>
      </p:nvGrpSpPr>
      <p:grpSpPr>
        <a:xfrm>
          <a:off x="0" y="0"/>
          <a:ext cx="0" cy="0"/>
          <a:chOff x="0" y="0"/>
          <a:chExt cx="0" cy="0"/>
        </a:xfrm>
      </p:grpSpPr>
      <p:pic>
        <p:nvPicPr>
          <p:cNvPr id="174" name="Google Shape;174;p8"/>
          <p:cNvPicPr preferRelativeResize="0"/>
          <p:nvPr/>
        </p:nvPicPr>
        <p:blipFill rotWithShape="1">
          <a:blip r:embed="rId3">
            <a:alphaModFix/>
          </a:blip>
          <a:srcRect b="0" l="0" r="0" t="0"/>
          <a:stretch/>
        </p:blipFill>
        <p:spPr>
          <a:xfrm rot="-673024">
            <a:off x="-6640026" y="1257793"/>
            <a:ext cx="21891933" cy="16001013"/>
          </a:xfrm>
          <a:prstGeom prst="rect">
            <a:avLst/>
          </a:prstGeom>
          <a:noFill/>
          <a:ln>
            <a:noFill/>
          </a:ln>
        </p:spPr>
      </p:pic>
      <p:pic>
        <p:nvPicPr>
          <p:cNvPr id="175" name="Google Shape;175;p8"/>
          <p:cNvPicPr preferRelativeResize="0"/>
          <p:nvPr/>
        </p:nvPicPr>
        <p:blipFill rotWithShape="1">
          <a:blip r:embed="rId4">
            <a:alphaModFix/>
          </a:blip>
          <a:srcRect b="0" l="0" r="0" t="0"/>
          <a:stretch/>
        </p:blipFill>
        <p:spPr>
          <a:xfrm>
            <a:off x="1873253" y="2604511"/>
            <a:ext cx="6349993" cy="5386018"/>
          </a:xfrm>
          <a:prstGeom prst="rect">
            <a:avLst/>
          </a:prstGeom>
          <a:noFill/>
          <a:ln>
            <a:noFill/>
          </a:ln>
        </p:spPr>
      </p:pic>
      <p:pic>
        <p:nvPicPr>
          <p:cNvPr id="176" name="Google Shape;176;p8"/>
          <p:cNvPicPr preferRelativeResize="0"/>
          <p:nvPr/>
        </p:nvPicPr>
        <p:blipFill rotWithShape="1">
          <a:blip r:embed="rId5">
            <a:alphaModFix/>
          </a:blip>
          <a:srcRect b="0" l="0" r="0" t="0"/>
          <a:stretch/>
        </p:blipFill>
        <p:spPr>
          <a:xfrm>
            <a:off x="11215541" y="1948432"/>
            <a:ext cx="5158193" cy="6698176"/>
          </a:xfrm>
          <a:prstGeom prst="rect">
            <a:avLst/>
          </a:prstGeom>
          <a:noFill/>
          <a:ln>
            <a:noFill/>
          </a:ln>
        </p:spPr>
      </p:pic>
      <p:pic>
        <p:nvPicPr>
          <p:cNvPr id="177" name="Google Shape;177;p8"/>
          <p:cNvPicPr preferRelativeResize="0"/>
          <p:nvPr/>
        </p:nvPicPr>
        <p:blipFill rotWithShape="1">
          <a:blip r:embed="rId6">
            <a:alphaModFix/>
          </a:blip>
          <a:srcRect b="0" l="0" r="0" t="0"/>
          <a:stretch/>
        </p:blipFill>
        <p:spPr>
          <a:xfrm>
            <a:off x="8578145" y="4820292"/>
            <a:ext cx="2136911" cy="646416"/>
          </a:xfrm>
          <a:prstGeom prst="rect">
            <a:avLst/>
          </a:prstGeom>
          <a:noFill/>
          <a:ln>
            <a:noFill/>
          </a:ln>
        </p:spPr>
      </p:pic>
      <p:sp>
        <p:nvSpPr>
          <p:cNvPr id="178" name="Google Shape;178;p8"/>
          <p:cNvSpPr txBox="1"/>
          <p:nvPr/>
        </p:nvSpPr>
        <p:spPr>
          <a:xfrm>
            <a:off x="5847874" y="702965"/>
            <a:ext cx="6592253" cy="584795"/>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Clr>
                <a:srgbClr val="000000"/>
              </a:buClr>
              <a:buSzPts val="3399"/>
              <a:buFont typeface="Arial"/>
              <a:buNone/>
            </a:pPr>
            <a:r>
              <a:rPr b="1" i="0" lang="en-US" sz="3399" u="sng" cap="none" strike="noStrike">
                <a:solidFill>
                  <a:srgbClr val="FFFFFF"/>
                </a:solidFill>
                <a:latin typeface="Open Sans"/>
                <a:ea typeface="Open Sans"/>
                <a:cs typeface="Open Sans"/>
                <a:sym typeface="Open Sans"/>
              </a:rPr>
              <a:t>FOR NON SMARTPHONE USERS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000"/>
                                        <p:tgtEl>
                                          <p:spTgt spid="17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20"/>
        </a:solidFill>
      </p:bgPr>
    </p:bg>
    <p:spTree>
      <p:nvGrpSpPr>
        <p:cNvPr id="182" name="Shape 182"/>
        <p:cNvGrpSpPr/>
        <p:nvPr/>
      </p:nvGrpSpPr>
      <p:grpSpPr>
        <a:xfrm>
          <a:off x="0" y="0"/>
          <a:ext cx="0" cy="0"/>
          <a:chOff x="0" y="0"/>
          <a:chExt cx="0" cy="0"/>
        </a:xfrm>
      </p:grpSpPr>
      <p:pic>
        <p:nvPicPr>
          <p:cNvPr id="183" name="Google Shape;183;p9"/>
          <p:cNvPicPr preferRelativeResize="0"/>
          <p:nvPr/>
        </p:nvPicPr>
        <p:blipFill rotWithShape="1">
          <a:blip r:embed="rId3">
            <a:alphaModFix/>
          </a:blip>
          <a:srcRect b="0" l="0" r="0" t="0"/>
          <a:stretch/>
        </p:blipFill>
        <p:spPr>
          <a:xfrm flipH="1">
            <a:off x="8927331" y="4314825"/>
            <a:ext cx="12846225" cy="12846225"/>
          </a:xfrm>
          <a:prstGeom prst="rect">
            <a:avLst/>
          </a:prstGeom>
          <a:noFill/>
          <a:ln>
            <a:noFill/>
          </a:ln>
        </p:spPr>
      </p:pic>
      <p:pic>
        <p:nvPicPr>
          <p:cNvPr id="184" name="Google Shape;184;p9"/>
          <p:cNvPicPr preferRelativeResize="0"/>
          <p:nvPr/>
        </p:nvPicPr>
        <p:blipFill rotWithShape="1">
          <a:blip r:embed="rId4">
            <a:alphaModFix amt="73000"/>
          </a:blip>
          <a:srcRect b="0" l="0" r="0" t="0"/>
          <a:stretch/>
        </p:blipFill>
        <p:spPr>
          <a:xfrm flipH="1" rot="714274">
            <a:off x="11699677" y="1354920"/>
            <a:ext cx="11772193" cy="8604403"/>
          </a:xfrm>
          <a:prstGeom prst="rect">
            <a:avLst/>
          </a:prstGeom>
          <a:noFill/>
          <a:ln>
            <a:noFill/>
          </a:ln>
        </p:spPr>
      </p:pic>
      <p:grpSp>
        <p:nvGrpSpPr>
          <p:cNvPr id="185" name="Google Shape;185;p9"/>
          <p:cNvGrpSpPr/>
          <p:nvPr/>
        </p:nvGrpSpPr>
        <p:grpSpPr>
          <a:xfrm>
            <a:off x="1028700" y="2706674"/>
            <a:ext cx="7187769" cy="4873653"/>
            <a:chOff x="0" y="0"/>
            <a:chExt cx="9583692" cy="6498204"/>
          </a:xfrm>
        </p:grpSpPr>
        <p:sp>
          <p:nvSpPr>
            <p:cNvPr id="186" name="Google Shape;186;p9"/>
            <p:cNvSpPr txBox="1"/>
            <p:nvPr/>
          </p:nvSpPr>
          <p:spPr>
            <a:xfrm>
              <a:off x="0" y="0"/>
              <a:ext cx="9583692" cy="4381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200"/>
                <a:buFont typeface="Arial"/>
                <a:buNone/>
              </a:pPr>
              <a:r>
                <a:rPr b="1" i="0" lang="en-US" sz="7200" u="none" cap="none" strike="noStrike">
                  <a:solidFill>
                    <a:srgbClr val="FFFFFF"/>
                  </a:solidFill>
                  <a:latin typeface="Prompt"/>
                  <a:ea typeface="Prompt"/>
                  <a:cs typeface="Prompt"/>
                  <a:sym typeface="Prompt"/>
                </a:rPr>
                <a:t>Financial Projections and Key Metrics</a:t>
              </a:r>
              <a:endParaRPr b="0" i="0" sz="1400" u="none" cap="none" strike="noStrike">
                <a:solidFill>
                  <a:srgbClr val="000000"/>
                </a:solidFill>
                <a:latin typeface="Arial"/>
                <a:ea typeface="Arial"/>
                <a:cs typeface="Arial"/>
                <a:sym typeface="Arial"/>
              </a:endParaRPr>
            </a:p>
          </p:txBody>
        </p:sp>
        <p:sp>
          <p:nvSpPr>
            <p:cNvPr id="187" name="Google Shape;187;p9"/>
            <p:cNvSpPr txBox="1"/>
            <p:nvPr/>
          </p:nvSpPr>
          <p:spPr>
            <a:xfrm>
              <a:off x="0" y="5190104"/>
              <a:ext cx="6705600" cy="1308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3000"/>
                <a:buFont typeface="Arial"/>
                <a:buNone/>
              </a:pPr>
              <a:r>
                <a:rPr b="0" i="0" lang="en-US" sz="3000" u="none" cap="none" strike="noStrike">
                  <a:solidFill>
                    <a:srgbClr val="FFFFFF"/>
                  </a:solidFill>
                  <a:latin typeface="Prompt Medium"/>
                  <a:ea typeface="Prompt Medium"/>
                  <a:cs typeface="Prompt Medium"/>
                  <a:sym typeface="Prompt Medium"/>
                </a:rPr>
                <a:t>Briefly elaborate on what you want to discuss.</a:t>
              </a:r>
              <a:endParaRPr b="0" i="0" sz="1400" u="none" cap="none" strike="noStrike">
                <a:solidFill>
                  <a:srgbClr val="000000"/>
                </a:solidFill>
                <a:latin typeface="Arial"/>
                <a:ea typeface="Arial"/>
                <a:cs typeface="Arial"/>
                <a:sym typeface="Arial"/>
              </a:endParaRPr>
            </a:p>
          </p:txBody>
        </p:sp>
      </p:grpSp>
      <p:sp>
        <p:nvSpPr>
          <p:cNvPr id="188" name="Google Shape;188;p9"/>
          <p:cNvSpPr/>
          <p:nvPr/>
        </p:nvSpPr>
        <p:spPr>
          <a:xfrm>
            <a:off x="9604354" y="886577"/>
            <a:ext cx="6736219" cy="8513846"/>
          </a:xfrm>
          <a:custGeom>
            <a:rect b="b" l="l" r="r" t="t"/>
            <a:pathLst>
              <a:path extrusionOk="0" h="3778145" w="2989297">
                <a:moveTo>
                  <a:pt x="2864837" y="3778145"/>
                </a:moveTo>
                <a:lnTo>
                  <a:pt x="124460" y="3778145"/>
                </a:lnTo>
                <a:cubicBezTo>
                  <a:pt x="55880" y="3778145"/>
                  <a:pt x="0" y="3722265"/>
                  <a:pt x="0" y="3653685"/>
                </a:cubicBezTo>
                <a:lnTo>
                  <a:pt x="0" y="124460"/>
                </a:lnTo>
                <a:cubicBezTo>
                  <a:pt x="0" y="55880"/>
                  <a:pt x="55880" y="0"/>
                  <a:pt x="124460" y="0"/>
                </a:cubicBezTo>
                <a:lnTo>
                  <a:pt x="2864837" y="0"/>
                </a:lnTo>
                <a:cubicBezTo>
                  <a:pt x="2933417" y="0"/>
                  <a:pt x="2989297" y="55880"/>
                  <a:pt x="2989297" y="124460"/>
                </a:cubicBezTo>
                <a:lnTo>
                  <a:pt x="2989297" y="3653686"/>
                </a:lnTo>
                <a:cubicBezTo>
                  <a:pt x="2989297" y="3722265"/>
                  <a:pt x="2933417" y="3778145"/>
                  <a:pt x="2864837" y="3778145"/>
                </a:cubicBezTo>
                <a:close/>
              </a:path>
            </a:pathLst>
          </a:custGeom>
          <a:solidFill>
            <a:srgbClr val="FFFFFF">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9"/>
          <p:cNvSpPr/>
          <p:nvPr/>
        </p:nvSpPr>
        <p:spPr>
          <a:xfrm>
            <a:off x="9927221" y="1294646"/>
            <a:ext cx="6090484" cy="2382844"/>
          </a:xfrm>
          <a:custGeom>
            <a:rect b="b" l="l" r="r" t="t"/>
            <a:pathLst>
              <a:path extrusionOk="0" h="1169534" w="2989297">
                <a:moveTo>
                  <a:pt x="2864837" y="1169534"/>
                </a:moveTo>
                <a:lnTo>
                  <a:pt x="124460" y="1169534"/>
                </a:lnTo>
                <a:cubicBezTo>
                  <a:pt x="55880" y="1169534"/>
                  <a:pt x="0" y="1113654"/>
                  <a:pt x="0" y="1045074"/>
                </a:cubicBezTo>
                <a:lnTo>
                  <a:pt x="0" y="124460"/>
                </a:lnTo>
                <a:cubicBezTo>
                  <a:pt x="0" y="55880"/>
                  <a:pt x="55880" y="0"/>
                  <a:pt x="124460" y="0"/>
                </a:cubicBezTo>
                <a:lnTo>
                  <a:pt x="2864837" y="0"/>
                </a:lnTo>
                <a:cubicBezTo>
                  <a:pt x="2933417" y="0"/>
                  <a:pt x="2989297" y="55880"/>
                  <a:pt x="2989297" y="124460"/>
                </a:cubicBezTo>
                <a:lnTo>
                  <a:pt x="2989297" y="1045074"/>
                </a:lnTo>
                <a:cubicBezTo>
                  <a:pt x="2989297" y="1113654"/>
                  <a:pt x="2933417" y="1169534"/>
                  <a:pt x="2864837" y="1169534"/>
                </a:cubicBezTo>
                <a:close/>
              </a:path>
            </a:pathLst>
          </a:custGeom>
          <a:solidFill>
            <a:srgbClr val="FFFFFF">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0" name="Google Shape;190;p9"/>
          <p:cNvGrpSpPr/>
          <p:nvPr/>
        </p:nvGrpSpPr>
        <p:grpSpPr>
          <a:xfrm>
            <a:off x="10594483" y="1723362"/>
            <a:ext cx="4755959" cy="1482548"/>
            <a:chOff x="0" y="-57150"/>
            <a:chExt cx="6341279" cy="1976731"/>
          </a:xfrm>
        </p:grpSpPr>
        <p:sp>
          <p:nvSpPr>
            <p:cNvPr id="191" name="Google Shape;191;p9"/>
            <p:cNvSpPr txBox="1"/>
            <p:nvPr/>
          </p:nvSpPr>
          <p:spPr>
            <a:xfrm>
              <a:off x="0" y="1271881"/>
              <a:ext cx="6341279" cy="647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3000"/>
                <a:buFont typeface="Arial"/>
                <a:buNone/>
              </a:pPr>
              <a:r>
                <a:rPr b="0" i="0" lang="en-US" sz="3000" u="none" cap="none" strike="noStrike">
                  <a:solidFill>
                    <a:srgbClr val="FFFFFF"/>
                  </a:solidFill>
                  <a:latin typeface="Prompt Light"/>
                  <a:ea typeface="Prompt Light"/>
                  <a:cs typeface="Prompt Light"/>
                  <a:sym typeface="Prompt Light"/>
                </a:rPr>
                <a:t>Topic 1</a:t>
              </a:r>
              <a:endParaRPr b="0" i="0" sz="1400" u="none" cap="none" strike="noStrike">
                <a:solidFill>
                  <a:srgbClr val="000000"/>
                </a:solidFill>
                <a:latin typeface="Arial"/>
                <a:ea typeface="Arial"/>
                <a:cs typeface="Arial"/>
                <a:sym typeface="Arial"/>
              </a:endParaRPr>
            </a:p>
          </p:txBody>
        </p:sp>
        <p:sp>
          <p:nvSpPr>
            <p:cNvPr id="192" name="Google Shape;192;p9"/>
            <p:cNvSpPr txBox="1"/>
            <p:nvPr/>
          </p:nvSpPr>
          <p:spPr>
            <a:xfrm>
              <a:off x="0" y="-57150"/>
              <a:ext cx="6341279" cy="1170517"/>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5500"/>
                <a:buFont typeface="Arial"/>
                <a:buNone/>
              </a:pPr>
              <a:r>
                <a:rPr b="1" i="0" lang="en-US" sz="5500" u="none" cap="none" strike="noStrike">
                  <a:solidFill>
                    <a:srgbClr val="FFFFFF"/>
                  </a:solidFill>
                  <a:latin typeface="Prompt"/>
                  <a:ea typeface="Prompt"/>
                  <a:cs typeface="Prompt"/>
                  <a:sym typeface="Prompt"/>
                </a:rPr>
                <a:t>300,000</a:t>
              </a:r>
              <a:endParaRPr b="0" i="0" sz="1400" u="none" cap="none" strike="noStrike">
                <a:solidFill>
                  <a:srgbClr val="000000"/>
                </a:solidFill>
                <a:latin typeface="Arial"/>
                <a:ea typeface="Arial"/>
                <a:cs typeface="Arial"/>
                <a:sym typeface="Arial"/>
              </a:endParaRPr>
            </a:p>
          </p:txBody>
        </p:sp>
      </p:grpSp>
      <p:sp>
        <p:nvSpPr>
          <p:cNvPr id="193" name="Google Shape;193;p9"/>
          <p:cNvSpPr/>
          <p:nvPr/>
        </p:nvSpPr>
        <p:spPr>
          <a:xfrm>
            <a:off x="9927221" y="3974456"/>
            <a:ext cx="6090484" cy="2382844"/>
          </a:xfrm>
          <a:custGeom>
            <a:rect b="b" l="l" r="r" t="t"/>
            <a:pathLst>
              <a:path extrusionOk="0" h="1169534" w="2989297">
                <a:moveTo>
                  <a:pt x="2864837" y="1169534"/>
                </a:moveTo>
                <a:lnTo>
                  <a:pt x="124460" y="1169534"/>
                </a:lnTo>
                <a:cubicBezTo>
                  <a:pt x="55880" y="1169534"/>
                  <a:pt x="0" y="1113654"/>
                  <a:pt x="0" y="1045074"/>
                </a:cubicBezTo>
                <a:lnTo>
                  <a:pt x="0" y="124460"/>
                </a:lnTo>
                <a:cubicBezTo>
                  <a:pt x="0" y="55880"/>
                  <a:pt x="55880" y="0"/>
                  <a:pt x="124460" y="0"/>
                </a:cubicBezTo>
                <a:lnTo>
                  <a:pt x="2864837" y="0"/>
                </a:lnTo>
                <a:cubicBezTo>
                  <a:pt x="2933417" y="0"/>
                  <a:pt x="2989297" y="55880"/>
                  <a:pt x="2989297" y="124460"/>
                </a:cubicBezTo>
                <a:lnTo>
                  <a:pt x="2989297" y="1045074"/>
                </a:lnTo>
                <a:cubicBezTo>
                  <a:pt x="2989297" y="1113654"/>
                  <a:pt x="2933417" y="1169534"/>
                  <a:pt x="2864837" y="1169534"/>
                </a:cubicBezTo>
                <a:close/>
              </a:path>
            </a:pathLst>
          </a:custGeom>
          <a:solidFill>
            <a:srgbClr val="FFFFFF">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4" name="Google Shape;194;p9"/>
          <p:cNvGrpSpPr/>
          <p:nvPr/>
        </p:nvGrpSpPr>
        <p:grpSpPr>
          <a:xfrm>
            <a:off x="10594483" y="4403173"/>
            <a:ext cx="4755959" cy="1482548"/>
            <a:chOff x="0" y="-57150"/>
            <a:chExt cx="6341279" cy="1976731"/>
          </a:xfrm>
        </p:grpSpPr>
        <p:sp>
          <p:nvSpPr>
            <p:cNvPr id="195" name="Google Shape;195;p9"/>
            <p:cNvSpPr txBox="1"/>
            <p:nvPr/>
          </p:nvSpPr>
          <p:spPr>
            <a:xfrm>
              <a:off x="0" y="1271881"/>
              <a:ext cx="6341279" cy="647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3000"/>
                <a:buFont typeface="Arial"/>
                <a:buNone/>
              </a:pPr>
              <a:r>
                <a:rPr b="0" i="0" lang="en-US" sz="3000" u="none" cap="none" strike="noStrike">
                  <a:solidFill>
                    <a:srgbClr val="FFFFFF"/>
                  </a:solidFill>
                  <a:latin typeface="Prompt Light"/>
                  <a:ea typeface="Prompt Light"/>
                  <a:cs typeface="Prompt Light"/>
                  <a:sym typeface="Prompt Light"/>
                </a:rPr>
                <a:t>Topic 2</a:t>
              </a:r>
              <a:endParaRPr b="0" i="0" sz="1400" u="none" cap="none" strike="noStrike">
                <a:solidFill>
                  <a:srgbClr val="000000"/>
                </a:solidFill>
                <a:latin typeface="Arial"/>
                <a:ea typeface="Arial"/>
                <a:cs typeface="Arial"/>
                <a:sym typeface="Arial"/>
              </a:endParaRPr>
            </a:p>
          </p:txBody>
        </p:sp>
        <p:sp>
          <p:nvSpPr>
            <p:cNvPr id="196" name="Google Shape;196;p9"/>
            <p:cNvSpPr txBox="1"/>
            <p:nvPr/>
          </p:nvSpPr>
          <p:spPr>
            <a:xfrm>
              <a:off x="0" y="-57150"/>
              <a:ext cx="6341279" cy="1170517"/>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5500"/>
                <a:buFont typeface="Arial"/>
                <a:buNone/>
              </a:pPr>
              <a:r>
                <a:rPr b="1" i="0" lang="en-US" sz="5500" u="none" cap="none" strike="noStrike">
                  <a:solidFill>
                    <a:srgbClr val="FFFFFF"/>
                  </a:solidFill>
                  <a:latin typeface="Prompt"/>
                  <a:ea typeface="Prompt"/>
                  <a:cs typeface="Prompt"/>
                  <a:sym typeface="Prompt"/>
                </a:rPr>
                <a:t>1,000,000</a:t>
              </a:r>
              <a:endParaRPr b="0" i="0" sz="1400" u="none" cap="none" strike="noStrike">
                <a:solidFill>
                  <a:srgbClr val="000000"/>
                </a:solidFill>
                <a:latin typeface="Arial"/>
                <a:ea typeface="Arial"/>
                <a:cs typeface="Arial"/>
                <a:sym typeface="Arial"/>
              </a:endParaRPr>
            </a:p>
          </p:txBody>
        </p:sp>
      </p:grpSp>
      <p:sp>
        <p:nvSpPr>
          <p:cNvPr id="197" name="Google Shape;197;p9"/>
          <p:cNvSpPr/>
          <p:nvPr/>
        </p:nvSpPr>
        <p:spPr>
          <a:xfrm>
            <a:off x="9927221" y="6609510"/>
            <a:ext cx="6090484" cy="2382844"/>
          </a:xfrm>
          <a:custGeom>
            <a:rect b="b" l="l" r="r" t="t"/>
            <a:pathLst>
              <a:path extrusionOk="0" h="1169534" w="2989297">
                <a:moveTo>
                  <a:pt x="2864837" y="1169534"/>
                </a:moveTo>
                <a:lnTo>
                  <a:pt x="124460" y="1169534"/>
                </a:lnTo>
                <a:cubicBezTo>
                  <a:pt x="55880" y="1169534"/>
                  <a:pt x="0" y="1113654"/>
                  <a:pt x="0" y="1045074"/>
                </a:cubicBezTo>
                <a:lnTo>
                  <a:pt x="0" y="124460"/>
                </a:lnTo>
                <a:cubicBezTo>
                  <a:pt x="0" y="55880"/>
                  <a:pt x="55880" y="0"/>
                  <a:pt x="124460" y="0"/>
                </a:cubicBezTo>
                <a:lnTo>
                  <a:pt x="2864837" y="0"/>
                </a:lnTo>
                <a:cubicBezTo>
                  <a:pt x="2933417" y="0"/>
                  <a:pt x="2989297" y="55880"/>
                  <a:pt x="2989297" y="124460"/>
                </a:cubicBezTo>
                <a:lnTo>
                  <a:pt x="2989297" y="1045074"/>
                </a:lnTo>
                <a:cubicBezTo>
                  <a:pt x="2989297" y="1113654"/>
                  <a:pt x="2933417" y="1169534"/>
                  <a:pt x="2864837" y="1169534"/>
                </a:cubicBezTo>
                <a:close/>
              </a:path>
            </a:pathLst>
          </a:custGeom>
          <a:solidFill>
            <a:srgbClr val="FFFFFF">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8" name="Google Shape;198;p9"/>
          <p:cNvGrpSpPr/>
          <p:nvPr/>
        </p:nvGrpSpPr>
        <p:grpSpPr>
          <a:xfrm>
            <a:off x="10594483" y="7038227"/>
            <a:ext cx="4755959" cy="1482548"/>
            <a:chOff x="0" y="-57150"/>
            <a:chExt cx="6341279" cy="1976731"/>
          </a:xfrm>
        </p:grpSpPr>
        <p:sp>
          <p:nvSpPr>
            <p:cNvPr id="199" name="Google Shape;199;p9"/>
            <p:cNvSpPr txBox="1"/>
            <p:nvPr/>
          </p:nvSpPr>
          <p:spPr>
            <a:xfrm>
              <a:off x="0" y="1271881"/>
              <a:ext cx="6341279" cy="647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3000"/>
                <a:buFont typeface="Arial"/>
                <a:buNone/>
              </a:pPr>
              <a:r>
                <a:rPr b="0" i="0" lang="en-US" sz="3000" u="none" cap="none" strike="noStrike">
                  <a:solidFill>
                    <a:srgbClr val="FFFFFF"/>
                  </a:solidFill>
                  <a:latin typeface="Prompt Light"/>
                  <a:ea typeface="Prompt Light"/>
                  <a:cs typeface="Prompt Light"/>
                  <a:sym typeface="Prompt Light"/>
                </a:rPr>
                <a:t>Topic 3</a:t>
              </a:r>
              <a:endParaRPr b="0" i="0" sz="1400" u="none" cap="none" strike="noStrike">
                <a:solidFill>
                  <a:srgbClr val="000000"/>
                </a:solidFill>
                <a:latin typeface="Arial"/>
                <a:ea typeface="Arial"/>
                <a:cs typeface="Arial"/>
                <a:sym typeface="Arial"/>
              </a:endParaRPr>
            </a:p>
          </p:txBody>
        </p:sp>
        <p:sp>
          <p:nvSpPr>
            <p:cNvPr id="200" name="Google Shape;200;p9"/>
            <p:cNvSpPr txBox="1"/>
            <p:nvPr/>
          </p:nvSpPr>
          <p:spPr>
            <a:xfrm>
              <a:off x="0" y="-57150"/>
              <a:ext cx="6341279" cy="1170517"/>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5500"/>
                <a:buFont typeface="Arial"/>
                <a:buNone/>
              </a:pPr>
              <a:r>
                <a:rPr b="1" i="0" lang="en-US" sz="5500" u="none" cap="none" strike="noStrike">
                  <a:solidFill>
                    <a:srgbClr val="FFFFFF"/>
                  </a:solidFill>
                  <a:latin typeface="Prompt"/>
                  <a:ea typeface="Prompt"/>
                  <a:cs typeface="Prompt"/>
                  <a:sym typeface="Prompt"/>
                </a:rPr>
                <a:t>$850,000 </a:t>
              </a:r>
              <a:endParaRPr b="0" i="0" sz="1400" u="none" cap="none" strike="noStrike">
                <a:solidFill>
                  <a:srgbClr val="000000"/>
                </a:solidFill>
                <a:latin typeface="Arial"/>
                <a:ea typeface="Arial"/>
                <a:cs typeface="Arial"/>
                <a:sym typeface="Arial"/>
              </a:endParaRPr>
            </a:p>
          </p:txBody>
        </p:sp>
      </p:grpSp>
      <p:sp>
        <p:nvSpPr>
          <p:cNvPr id="201" name="Google Shape;201;p9"/>
          <p:cNvSpPr txBox="1"/>
          <p:nvPr/>
        </p:nvSpPr>
        <p:spPr>
          <a:xfrm>
            <a:off x="17131197" y="9572211"/>
            <a:ext cx="680553" cy="327025"/>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Clr>
                <a:srgbClr val="000000"/>
              </a:buClr>
              <a:buSzPts val="2000"/>
              <a:buFont typeface="Arial"/>
              <a:buNone/>
            </a:pPr>
            <a:r>
              <a:rPr b="0" i="0" lang="en-US" sz="2000" u="none" cap="none" strike="noStrike">
                <a:solidFill>
                  <a:srgbClr val="FFFFFF"/>
                </a:solidFill>
                <a:latin typeface="Prompt Light"/>
                <a:ea typeface="Prompt Light"/>
                <a:cs typeface="Prompt Light"/>
                <a:sym typeface="Prompt Light"/>
              </a:rPr>
              <a:t>9</a:t>
            </a:r>
            <a:endParaRPr b="0" i="0" sz="1400" u="none" cap="none" strike="noStrike">
              <a:solidFill>
                <a:srgbClr val="000000"/>
              </a:solidFill>
              <a:latin typeface="Arial"/>
              <a:ea typeface="Arial"/>
              <a:cs typeface="Arial"/>
              <a:sym typeface="Arial"/>
            </a:endParaRPr>
          </a:p>
        </p:txBody>
      </p:sp>
      <p:grpSp>
        <p:nvGrpSpPr>
          <p:cNvPr id="202" name="Google Shape;202;p9"/>
          <p:cNvGrpSpPr/>
          <p:nvPr/>
        </p:nvGrpSpPr>
        <p:grpSpPr>
          <a:xfrm>
            <a:off x="4945333" y="7993647"/>
            <a:ext cx="5323671" cy="1905589"/>
            <a:chOff x="0" y="0"/>
            <a:chExt cx="7098228" cy="2540786"/>
          </a:xfrm>
        </p:grpSpPr>
        <p:sp>
          <p:nvSpPr>
            <p:cNvPr id="203" name="Google Shape;203;p9"/>
            <p:cNvSpPr/>
            <p:nvPr/>
          </p:nvSpPr>
          <p:spPr>
            <a:xfrm>
              <a:off x="0" y="0"/>
              <a:ext cx="7098228" cy="2540786"/>
            </a:xfrm>
            <a:custGeom>
              <a:rect b="b" l="l" r="r" t="t"/>
              <a:pathLst>
                <a:path extrusionOk="0" h="1248101" w="3472874">
                  <a:moveTo>
                    <a:pt x="3348414" y="1248101"/>
                  </a:moveTo>
                  <a:lnTo>
                    <a:pt x="124460" y="1248101"/>
                  </a:lnTo>
                  <a:cubicBezTo>
                    <a:pt x="55880" y="1248101"/>
                    <a:pt x="0" y="1192221"/>
                    <a:pt x="0" y="1123641"/>
                  </a:cubicBezTo>
                  <a:lnTo>
                    <a:pt x="0" y="124460"/>
                  </a:lnTo>
                  <a:cubicBezTo>
                    <a:pt x="0" y="55880"/>
                    <a:pt x="55880" y="0"/>
                    <a:pt x="124460" y="0"/>
                  </a:cubicBezTo>
                  <a:lnTo>
                    <a:pt x="3348414" y="0"/>
                  </a:lnTo>
                  <a:cubicBezTo>
                    <a:pt x="3416994" y="0"/>
                    <a:pt x="3472874" y="55880"/>
                    <a:pt x="3472874" y="124460"/>
                  </a:cubicBezTo>
                  <a:lnTo>
                    <a:pt x="3472874" y="1123641"/>
                  </a:lnTo>
                  <a:cubicBezTo>
                    <a:pt x="3472874" y="1192221"/>
                    <a:pt x="3416994" y="1248101"/>
                    <a:pt x="3348414" y="124810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9"/>
            <p:cNvSpPr txBox="1"/>
            <p:nvPr/>
          </p:nvSpPr>
          <p:spPr>
            <a:xfrm>
              <a:off x="1395067" y="1839126"/>
              <a:ext cx="5318404" cy="33210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rgbClr val="FE502D"/>
                  </a:solidFill>
                  <a:latin typeface="Arial"/>
                  <a:ea typeface="Arial"/>
                  <a:cs typeface="Arial"/>
                  <a:sym typeface="Arial"/>
                </a:rPr>
                <a:t>Kindly delete this note after editing this page.</a:t>
              </a:r>
              <a:endParaRPr b="0" i="0" sz="1400" u="none" cap="none" strike="noStrike">
                <a:solidFill>
                  <a:srgbClr val="000000"/>
                </a:solidFill>
                <a:latin typeface="Arial"/>
                <a:ea typeface="Arial"/>
                <a:cs typeface="Arial"/>
                <a:sym typeface="Arial"/>
              </a:endParaRPr>
            </a:p>
          </p:txBody>
        </p:sp>
        <p:sp>
          <p:nvSpPr>
            <p:cNvPr id="205" name="Google Shape;205;p9"/>
            <p:cNvSpPr txBox="1"/>
            <p:nvPr/>
          </p:nvSpPr>
          <p:spPr>
            <a:xfrm>
              <a:off x="1395067" y="321930"/>
              <a:ext cx="5326106" cy="139890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Provide a three-year forecast containing dollars and key metrics such as the number of customers and conversion rate. Do a bottom-up, not top-down, analysis.</a:t>
              </a:r>
              <a:endParaRPr b="0" i="0" sz="1400" u="none" cap="none" strike="noStrike">
                <a:solidFill>
                  <a:srgbClr val="000000"/>
                </a:solidFill>
                <a:latin typeface="Arial"/>
                <a:ea typeface="Arial"/>
                <a:cs typeface="Arial"/>
                <a:sym typeface="Arial"/>
              </a:endParaRPr>
            </a:p>
          </p:txBody>
        </p:sp>
        <p:pic>
          <p:nvPicPr>
            <p:cNvPr id="206" name="Google Shape;206;p9"/>
            <p:cNvPicPr preferRelativeResize="0"/>
            <p:nvPr/>
          </p:nvPicPr>
          <p:blipFill rotWithShape="1">
            <a:blip r:embed="rId5">
              <a:alphaModFix/>
            </a:blip>
            <a:srcRect b="0" l="0" r="0" t="0"/>
            <a:stretch/>
          </p:blipFill>
          <p:spPr>
            <a:xfrm>
              <a:off x="377054" y="376177"/>
              <a:ext cx="747914" cy="799374"/>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